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ppt/ink/inkAction4.xml" ContentType="application/vnd.ms-office.inkAction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6" r:id="rId4"/>
  </p:sldMasterIdLst>
  <p:notesMasterIdLst>
    <p:notesMasterId r:id="rId13"/>
  </p:notesMasterIdLst>
  <p:sldIdLst>
    <p:sldId id="256" r:id="rId5"/>
    <p:sldId id="270" r:id="rId6"/>
    <p:sldId id="268" r:id="rId7"/>
    <p:sldId id="273" r:id="rId8"/>
    <p:sldId id="271" r:id="rId9"/>
    <p:sldId id="258" r:id="rId10"/>
    <p:sldId id="272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DD1A7-BBAA-4E92-ADD2-0E48EFBAD3C0}" v="34" dt="2020-05-04T13:25:23.434"/>
    <p1510:client id="{BC80DACA-C9BA-87B6-A030-AF74F26E2BA0}" v="15" dt="2020-05-04T09:40:42.8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her Scheltens - Flink" userId="36d0bab5-8c95-4cf5-8678-5ee101698dd4" providerId="ADAL" clId="{0EBDD1A7-BBAA-4E92-ADD2-0E48EFBAD3C0}"/>
    <pc:docChg chg="undo custSel addSld delSld modSld sldOrd">
      <pc:chgData name="Esther Scheltens - Flink" userId="36d0bab5-8c95-4cf5-8678-5ee101698dd4" providerId="ADAL" clId="{0EBDD1A7-BBAA-4E92-ADD2-0E48EFBAD3C0}" dt="2020-05-04T13:25:23.434" v="1070"/>
      <pc:docMkLst>
        <pc:docMk/>
      </pc:docMkLst>
      <pc:sldChg chg="addSp modSp">
        <pc:chgData name="Esther Scheltens - Flink" userId="36d0bab5-8c95-4cf5-8678-5ee101698dd4" providerId="ADAL" clId="{0EBDD1A7-BBAA-4E92-ADD2-0E48EFBAD3C0}" dt="2020-05-04T12:37:25.174" v="724"/>
        <pc:sldMkLst>
          <pc:docMk/>
          <pc:sldMk cId="1194440229" sldId="256"/>
        </pc:sldMkLst>
        <pc:spChg chg="mod">
          <ac:chgData name="Esther Scheltens - Flink" userId="36d0bab5-8c95-4cf5-8678-5ee101698dd4" providerId="ADAL" clId="{0EBDD1A7-BBAA-4E92-ADD2-0E48EFBAD3C0}" dt="2020-05-04T12:15:41.341" v="2" actId="1076"/>
          <ac:spMkLst>
            <pc:docMk/>
            <pc:sldMk cId="1194440229" sldId="256"/>
            <ac:spMk id="2" creationId="{00000000-0000-0000-0000-000000000000}"/>
          </ac:spMkLst>
        </pc:spChg>
        <pc:picChg chg="add mod">
          <ac:chgData name="Esther Scheltens - Flink" userId="36d0bab5-8c95-4cf5-8678-5ee101698dd4" providerId="ADAL" clId="{0EBDD1A7-BBAA-4E92-ADD2-0E48EFBAD3C0}" dt="2020-05-04T12:37:25.174" v="724"/>
          <ac:picMkLst>
            <pc:docMk/>
            <pc:sldMk cId="1194440229" sldId="256"/>
            <ac:picMk id="4" creationId="{671D26E7-F82E-46B8-8242-B37AA0C6EBB1}"/>
          </ac:picMkLst>
        </pc:picChg>
      </pc:sldChg>
      <pc:sldChg chg="del">
        <pc:chgData name="Esther Scheltens - Flink" userId="36d0bab5-8c95-4cf5-8678-5ee101698dd4" providerId="ADAL" clId="{0EBDD1A7-BBAA-4E92-ADD2-0E48EFBAD3C0}" dt="2020-05-04T12:17:20.612" v="4" actId="2696"/>
        <pc:sldMkLst>
          <pc:docMk/>
          <pc:sldMk cId="2043562250" sldId="257"/>
        </pc:sldMkLst>
      </pc:sldChg>
      <pc:sldChg chg="addSp delSp modSp modTransition modAnim">
        <pc:chgData name="Esther Scheltens - Flink" userId="36d0bab5-8c95-4cf5-8678-5ee101698dd4" providerId="ADAL" clId="{0EBDD1A7-BBAA-4E92-ADD2-0E48EFBAD3C0}" dt="2020-05-04T12:50:24.228" v="882"/>
        <pc:sldMkLst>
          <pc:docMk/>
          <pc:sldMk cId="4194479533" sldId="258"/>
        </pc:sldMkLst>
        <pc:spChg chg="mod">
          <ac:chgData name="Esther Scheltens - Flink" userId="36d0bab5-8c95-4cf5-8678-5ee101698dd4" providerId="ADAL" clId="{0EBDD1A7-BBAA-4E92-ADD2-0E48EFBAD3C0}" dt="2020-05-04T12:23:35.638" v="187" actId="20577"/>
          <ac:spMkLst>
            <pc:docMk/>
            <pc:sldMk cId="4194479533" sldId="258"/>
            <ac:spMk id="2" creationId="{0D9B238A-C908-44C2-9945-1D6359B9600E}"/>
          </ac:spMkLst>
        </pc:spChg>
        <pc:spChg chg="mod">
          <ac:chgData name="Esther Scheltens - Flink" userId="36d0bab5-8c95-4cf5-8678-5ee101698dd4" providerId="ADAL" clId="{0EBDD1A7-BBAA-4E92-ADD2-0E48EFBAD3C0}" dt="2020-05-04T12:41:25.639" v="833" actId="5793"/>
          <ac:spMkLst>
            <pc:docMk/>
            <pc:sldMk cId="4194479533" sldId="258"/>
            <ac:spMk id="3" creationId="{3C28137B-4B8E-438F-B1CB-1B8605C3847D}"/>
          </ac:spMkLst>
        </pc:spChg>
        <pc:graphicFrameChg chg="add mod modGraphic">
          <ac:chgData name="Esther Scheltens - Flink" userId="36d0bab5-8c95-4cf5-8678-5ee101698dd4" providerId="ADAL" clId="{0EBDD1A7-BBAA-4E92-ADD2-0E48EFBAD3C0}" dt="2020-05-04T12:42:26.490" v="855" actId="20577"/>
          <ac:graphicFrameMkLst>
            <pc:docMk/>
            <pc:sldMk cId="4194479533" sldId="258"/>
            <ac:graphicFrameMk id="4" creationId="{EC0C0B19-D771-4913-827D-3255567947A5}"/>
          </ac:graphicFrameMkLst>
        </pc:graphicFrameChg>
        <pc:picChg chg="add del mod">
          <ac:chgData name="Esther Scheltens - Flink" userId="36d0bab5-8c95-4cf5-8678-5ee101698dd4" providerId="ADAL" clId="{0EBDD1A7-BBAA-4E92-ADD2-0E48EFBAD3C0}" dt="2020-05-04T12:47:56.796" v="879"/>
          <ac:picMkLst>
            <pc:docMk/>
            <pc:sldMk cId="4194479533" sldId="258"/>
            <ac:picMk id="6" creationId="{123D36F7-6FA0-45C0-835B-CE88F84CA9C9}"/>
          </ac:picMkLst>
        </pc:picChg>
        <pc:picChg chg="add del mod">
          <ac:chgData name="Esther Scheltens - Flink" userId="36d0bab5-8c95-4cf5-8678-5ee101698dd4" providerId="ADAL" clId="{0EBDD1A7-BBAA-4E92-ADD2-0E48EFBAD3C0}" dt="2020-05-04T12:48:56.434" v="881"/>
          <ac:picMkLst>
            <pc:docMk/>
            <pc:sldMk cId="4194479533" sldId="258"/>
            <ac:picMk id="30" creationId="{BAC613DD-29B6-4B94-9C91-8FAB541976B4}"/>
          </ac:picMkLst>
        </pc:picChg>
        <pc:picChg chg="add mod">
          <ac:chgData name="Esther Scheltens - Flink" userId="36d0bab5-8c95-4cf5-8678-5ee101698dd4" providerId="ADAL" clId="{0EBDD1A7-BBAA-4E92-ADD2-0E48EFBAD3C0}" dt="2020-05-04T12:50:24.228" v="882"/>
          <ac:picMkLst>
            <pc:docMk/>
            <pc:sldMk cId="4194479533" sldId="258"/>
            <ac:picMk id="37" creationId="{E0C4A5D4-CBF1-4DC3-B373-4A96E9B2E76E}"/>
          </ac:picMkLst>
        </pc:picChg>
        <pc:inkChg chg="add del">
          <ac:chgData name="Esther Scheltens - Flink" userId="36d0bab5-8c95-4cf5-8678-5ee101698dd4" providerId="ADAL" clId="{0EBDD1A7-BBAA-4E92-ADD2-0E48EFBAD3C0}" dt="2020-05-04T12:48:56.434" v="881"/>
          <ac:inkMkLst>
            <pc:docMk/>
            <pc:sldMk cId="4194479533" sldId="258"/>
            <ac:inkMk id="7" creationId="{8A08A0E7-F830-41C7-A091-E79E6C818D64}"/>
          </ac:inkMkLst>
        </pc:inkChg>
        <pc:inkChg chg="add">
          <ac:chgData name="Esther Scheltens - Flink" userId="36d0bab5-8c95-4cf5-8678-5ee101698dd4" providerId="ADAL" clId="{0EBDD1A7-BBAA-4E92-ADD2-0E48EFBAD3C0}" dt="2020-05-04T12:50:24.228" v="882"/>
          <ac:inkMkLst>
            <pc:docMk/>
            <pc:sldMk cId="4194479533" sldId="258"/>
            <ac:inkMk id="35" creationId="{5CE9098D-8168-4C5D-B81C-531F3CAE77EF}"/>
          </ac:inkMkLst>
        </pc:inkChg>
      </pc:sldChg>
      <pc:sldChg chg="del">
        <pc:chgData name="Esther Scheltens - Flink" userId="36d0bab5-8c95-4cf5-8678-5ee101698dd4" providerId="ADAL" clId="{0EBDD1A7-BBAA-4E92-ADD2-0E48EFBAD3C0}" dt="2020-05-04T12:21:32.133" v="86" actId="2696"/>
        <pc:sldMkLst>
          <pc:docMk/>
          <pc:sldMk cId="4030213193" sldId="259"/>
        </pc:sldMkLst>
      </pc:sldChg>
      <pc:sldChg chg="del">
        <pc:chgData name="Esther Scheltens - Flink" userId="36d0bab5-8c95-4cf5-8678-5ee101698dd4" providerId="ADAL" clId="{0EBDD1A7-BBAA-4E92-ADD2-0E48EFBAD3C0}" dt="2020-05-04T12:34:50.235" v="699" actId="2696"/>
        <pc:sldMkLst>
          <pc:docMk/>
          <pc:sldMk cId="4088385740" sldId="261"/>
        </pc:sldMkLst>
      </pc:sldChg>
      <pc:sldChg chg="addSp modSp">
        <pc:chgData name="Esther Scheltens - Flink" userId="36d0bab5-8c95-4cf5-8678-5ee101698dd4" providerId="ADAL" clId="{0EBDD1A7-BBAA-4E92-ADD2-0E48EFBAD3C0}" dt="2020-05-04T13:04:37.090" v="955" actId="20577"/>
        <pc:sldMkLst>
          <pc:docMk/>
          <pc:sldMk cId="435612693" sldId="262"/>
        </pc:sldMkLst>
        <pc:spChg chg="mod">
          <ac:chgData name="Esther Scheltens - Flink" userId="36d0bab5-8c95-4cf5-8678-5ee101698dd4" providerId="ADAL" clId="{0EBDD1A7-BBAA-4E92-ADD2-0E48EFBAD3C0}" dt="2020-05-04T12:35:15.794" v="723" actId="20577"/>
          <ac:spMkLst>
            <pc:docMk/>
            <pc:sldMk cId="435612693" sldId="262"/>
            <ac:spMk id="2" creationId="{58C2C5CA-686C-4DD7-86B0-7AF6D3031823}"/>
          </ac:spMkLst>
        </pc:spChg>
        <pc:spChg chg="mod">
          <ac:chgData name="Esther Scheltens - Flink" userId="36d0bab5-8c95-4cf5-8678-5ee101698dd4" providerId="ADAL" clId="{0EBDD1A7-BBAA-4E92-ADD2-0E48EFBAD3C0}" dt="2020-05-04T13:04:37.090" v="955" actId="20577"/>
          <ac:spMkLst>
            <pc:docMk/>
            <pc:sldMk cId="435612693" sldId="262"/>
            <ac:spMk id="3" creationId="{6258E44F-6E8F-46B9-84A7-2D8CF0B6A786}"/>
          </ac:spMkLst>
        </pc:spChg>
        <pc:picChg chg="add mod">
          <ac:chgData name="Esther Scheltens - Flink" userId="36d0bab5-8c95-4cf5-8678-5ee101698dd4" providerId="ADAL" clId="{0EBDD1A7-BBAA-4E92-ADD2-0E48EFBAD3C0}" dt="2020-05-04T13:04:20.680" v="954"/>
          <ac:picMkLst>
            <pc:docMk/>
            <pc:sldMk cId="435612693" sldId="262"/>
            <ac:picMk id="4" creationId="{93F5B710-A7E8-4987-A041-3C36DA1CA2BE}"/>
          </ac:picMkLst>
        </pc:picChg>
      </pc:sldChg>
      <pc:sldChg chg="del">
        <pc:chgData name="Esther Scheltens - Flink" userId="36d0bab5-8c95-4cf5-8678-5ee101698dd4" providerId="ADAL" clId="{0EBDD1A7-BBAA-4E92-ADD2-0E48EFBAD3C0}" dt="2020-05-04T12:34:55.243" v="700" actId="2696"/>
        <pc:sldMkLst>
          <pc:docMk/>
          <pc:sldMk cId="229954965" sldId="263"/>
        </pc:sldMkLst>
      </pc:sldChg>
      <pc:sldChg chg="addSp modSp del">
        <pc:chgData name="Esther Scheltens - Flink" userId="36d0bab5-8c95-4cf5-8678-5ee101698dd4" providerId="ADAL" clId="{0EBDD1A7-BBAA-4E92-ADD2-0E48EFBAD3C0}" dt="2020-05-04T12:52:54.438" v="884" actId="2696"/>
        <pc:sldMkLst>
          <pc:docMk/>
          <pc:sldMk cId="165981241" sldId="264"/>
        </pc:sldMkLst>
        <pc:spChg chg="mod">
          <ac:chgData name="Esther Scheltens - Flink" userId="36d0bab5-8c95-4cf5-8678-5ee101698dd4" providerId="ADAL" clId="{0EBDD1A7-BBAA-4E92-ADD2-0E48EFBAD3C0}" dt="2020-05-04T12:24:28.611" v="203" actId="20577"/>
          <ac:spMkLst>
            <pc:docMk/>
            <pc:sldMk cId="165981241" sldId="264"/>
            <ac:spMk id="2" creationId="{2FC2426F-FA3C-47E2-BDA0-5AEB7AA60A93}"/>
          </ac:spMkLst>
        </pc:spChg>
        <pc:graphicFrameChg chg="add mod modGraphic">
          <ac:chgData name="Esther Scheltens - Flink" userId="36d0bab5-8c95-4cf5-8678-5ee101698dd4" providerId="ADAL" clId="{0EBDD1A7-BBAA-4E92-ADD2-0E48EFBAD3C0}" dt="2020-05-04T12:25:17.575" v="270" actId="20577"/>
          <ac:graphicFrameMkLst>
            <pc:docMk/>
            <pc:sldMk cId="165981241" sldId="264"/>
            <ac:graphicFrameMk id="5" creationId="{05FF2710-DD0C-4B94-81F1-3B0072DA7CDA}"/>
          </ac:graphicFrameMkLst>
        </pc:graphicFrameChg>
      </pc:sldChg>
      <pc:sldChg chg="modSp del">
        <pc:chgData name="Esther Scheltens - Flink" userId="36d0bab5-8c95-4cf5-8678-5ee101698dd4" providerId="ADAL" clId="{0EBDD1A7-BBAA-4E92-ADD2-0E48EFBAD3C0}" dt="2020-05-04T12:43:31.692" v="857" actId="2696"/>
        <pc:sldMkLst>
          <pc:docMk/>
          <pc:sldMk cId="2298088590" sldId="265"/>
        </pc:sldMkLst>
        <pc:spChg chg="mod">
          <ac:chgData name="Esther Scheltens - Flink" userId="36d0bab5-8c95-4cf5-8678-5ee101698dd4" providerId="ADAL" clId="{0EBDD1A7-BBAA-4E92-ADD2-0E48EFBAD3C0}" dt="2020-05-04T12:26:11.288" v="313" actId="20577"/>
          <ac:spMkLst>
            <pc:docMk/>
            <pc:sldMk cId="2298088590" sldId="265"/>
            <ac:spMk id="3" creationId="{46727CFC-04B9-4090-B281-BA0F194EA9E5}"/>
          </ac:spMkLst>
        </pc:spChg>
      </pc:sldChg>
      <pc:sldChg chg="addSp delSp modSp add modTransition modAnim">
        <pc:chgData name="Esther Scheltens - Flink" userId="36d0bab5-8c95-4cf5-8678-5ee101698dd4" providerId="ADAL" clId="{0EBDD1A7-BBAA-4E92-ADD2-0E48EFBAD3C0}" dt="2020-05-04T12:46:19.022" v="877"/>
        <pc:sldMkLst>
          <pc:docMk/>
          <pc:sldMk cId="1370975693" sldId="268"/>
        </pc:sldMkLst>
        <pc:spChg chg="mod">
          <ac:chgData name="Esther Scheltens - Flink" userId="36d0bab5-8c95-4cf5-8678-5ee101698dd4" providerId="ADAL" clId="{0EBDD1A7-BBAA-4E92-ADD2-0E48EFBAD3C0}" dt="2020-05-04T12:39:37.464" v="798" actId="20577"/>
          <ac:spMkLst>
            <pc:docMk/>
            <pc:sldMk cId="1370975693" sldId="268"/>
            <ac:spMk id="3" creationId="{61E79AB6-1529-47D7-BC54-3FE44DFB6F0F}"/>
          </ac:spMkLst>
        </pc:spChg>
        <pc:picChg chg="add del mod">
          <ac:chgData name="Esther Scheltens - Flink" userId="36d0bab5-8c95-4cf5-8678-5ee101698dd4" providerId="ADAL" clId="{0EBDD1A7-BBAA-4E92-ADD2-0E48EFBAD3C0}" dt="2020-05-04T12:45:22.357" v="876"/>
          <ac:picMkLst>
            <pc:docMk/>
            <pc:sldMk cId="1370975693" sldId="268"/>
            <ac:picMk id="5" creationId="{FE64DCC3-1B2A-4649-8572-AD9E747AD1F6}"/>
          </ac:picMkLst>
        </pc:picChg>
        <pc:picChg chg="add mod">
          <ac:chgData name="Esther Scheltens - Flink" userId="36d0bab5-8c95-4cf5-8678-5ee101698dd4" providerId="ADAL" clId="{0EBDD1A7-BBAA-4E92-ADD2-0E48EFBAD3C0}" dt="2020-05-04T12:46:19.022" v="877"/>
          <ac:picMkLst>
            <pc:docMk/>
            <pc:sldMk cId="1370975693" sldId="268"/>
            <ac:picMk id="7" creationId="{CF8BA430-7C69-4333-8BD7-01543F9F370D}"/>
          </ac:picMkLst>
        </pc:picChg>
        <pc:inkChg chg="add del">
          <ac:chgData name="Esther Scheltens - Flink" userId="36d0bab5-8c95-4cf5-8678-5ee101698dd4" providerId="ADAL" clId="{0EBDD1A7-BBAA-4E92-ADD2-0E48EFBAD3C0}" dt="2020-05-04T12:45:22.357" v="876"/>
          <ac:inkMkLst>
            <pc:docMk/>
            <pc:sldMk cId="1370975693" sldId="268"/>
            <ac:inkMk id="4" creationId="{63185C54-43EA-4DA4-9DA3-D9C6D8B32359}"/>
          </ac:inkMkLst>
        </pc:inkChg>
        <pc:inkChg chg="add">
          <ac:chgData name="Esther Scheltens - Flink" userId="36d0bab5-8c95-4cf5-8678-5ee101698dd4" providerId="ADAL" clId="{0EBDD1A7-BBAA-4E92-ADD2-0E48EFBAD3C0}" dt="2020-05-04T12:46:19.022" v="877"/>
          <ac:inkMkLst>
            <pc:docMk/>
            <pc:sldMk cId="1370975693" sldId="268"/>
            <ac:inkMk id="6" creationId="{46F46721-740E-4EF7-AAAE-F5CB1528409A}"/>
          </ac:inkMkLst>
        </pc:inkChg>
      </pc:sldChg>
      <pc:sldChg chg="modSp add">
        <pc:chgData name="Esther Scheltens - Flink" userId="36d0bab5-8c95-4cf5-8678-5ee101698dd4" providerId="ADAL" clId="{0EBDD1A7-BBAA-4E92-ADD2-0E48EFBAD3C0}" dt="2020-05-04T13:18:45.882" v="957" actId="20577"/>
        <pc:sldMkLst>
          <pc:docMk/>
          <pc:sldMk cId="1380700761" sldId="270"/>
        </pc:sldMkLst>
        <pc:spChg chg="mod">
          <ac:chgData name="Esther Scheltens - Flink" userId="36d0bab5-8c95-4cf5-8678-5ee101698dd4" providerId="ADAL" clId="{0EBDD1A7-BBAA-4E92-ADD2-0E48EFBAD3C0}" dt="2020-05-04T13:18:45.882" v="957" actId="20577"/>
          <ac:spMkLst>
            <pc:docMk/>
            <pc:sldMk cId="1380700761" sldId="270"/>
            <ac:spMk id="3" creationId="{A6EF6AC9-E584-43BC-A3C5-C7C1FD1A2CDD}"/>
          </ac:spMkLst>
        </pc:spChg>
      </pc:sldChg>
      <pc:sldChg chg="modSp add">
        <pc:chgData name="Esther Scheltens - Flink" userId="36d0bab5-8c95-4cf5-8678-5ee101698dd4" providerId="ADAL" clId="{0EBDD1A7-BBAA-4E92-ADD2-0E48EFBAD3C0}" dt="2020-05-04T12:40:18.608" v="803" actId="20577"/>
        <pc:sldMkLst>
          <pc:docMk/>
          <pc:sldMk cId="780096035" sldId="271"/>
        </pc:sldMkLst>
        <pc:spChg chg="mod">
          <ac:chgData name="Esther Scheltens - Flink" userId="36d0bab5-8c95-4cf5-8678-5ee101698dd4" providerId="ADAL" clId="{0EBDD1A7-BBAA-4E92-ADD2-0E48EFBAD3C0}" dt="2020-05-04T12:19:09.154" v="59" actId="20577"/>
          <ac:spMkLst>
            <pc:docMk/>
            <pc:sldMk cId="780096035" sldId="271"/>
            <ac:spMk id="2" creationId="{75A3140E-8D9E-441F-87C9-FE2BB7A5B5FC}"/>
          </ac:spMkLst>
        </pc:spChg>
        <pc:spChg chg="mod">
          <ac:chgData name="Esther Scheltens - Flink" userId="36d0bab5-8c95-4cf5-8678-5ee101698dd4" providerId="ADAL" clId="{0EBDD1A7-BBAA-4E92-ADD2-0E48EFBAD3C0}" dt="2020-05-04T12:40:18.608" v="803" actId="20577"/>
          <ac:spMkLst>
            <pc:docMk/>
            <pc:sldMk cId="780096035" sldId="271"/>
            <ac:spMk id="3" creationId="{61E79AB6-1529-47D7-BC54-3FE44DFB6F0F}"/>
          </ac:spMkLst>
        </pc:spChg>
      </pc:sldChg>
      <pc:sldChg chg="addSp delSp modSp add modTransition modAnim">
        <pc:chgData name="Esther Scheltens - Flink" userId="36d0bab5-8c95-4cf5-8678-5ee101698dd4" providerId="ADAL" clId="{0EBDD1A7-BBAA-4E92-ADD2-0E48EFBAD3C0}" dt="2020-05-04T13:03:18.698" v="953"/>
        <pc:sldMkLst>
          <pc:docMk/>
          <pc:sldMk cId="1242744575" sldId="272"/>
        </pc:sldMkLst>
        <pc:spChg chg="mod">
          <ac:chgData name="Esther Scheltens - Flink" userId="36d0bab5-8c95-4cf5-8678-5ee101698dd4" providerId="ADAL" clId="{0EBDD1A7-BBAA-4E92-ADD2-0E48EFBAD3C0}" dt="2020-05-04T12:44:13.528" v="874" actId="114"/>
          <ac:spMkLst>
            <pc:docMk/>
            <pc:sldMk cId="1242744575" sldId="272"/>
            <ac:spMk id="2" creationId="{5773403C-037F-4329-A7B2-81B34D48385A}"/>
          </ac:spMkLst>
        </pc:spChg>
        <pc:spChg chg="mod">
          <ac:chgData name="Esther Scheltens - Flink" userId="36d0bab5-8c95-4cf5-8678-5ee101698dd4" providerId="ADAL" clId="{0EBDD1A7-BBAA-4E92-ADD2-0E48EFBAD3C0}" dt="2020-05-04T13:00:23.926" v="950" actId="20577"/>
          <ac:spMkLst>
            <pc:docMk/>
            <pc:sldMk cId="1242744575" sldId="272"/>
            <ac:spMk id="3" creationId="{A19B50D7-A46B-44BC-BF78-82075F287D51}"/>
          </ac:spMkLst>
        </pc:spChg>
        <pc:picChg chg="add del mod">
          <ac:chgData name="Esther Scheltens - Flink" userId="36d0bab5-8c95-4cf5-8678-5ee101698dd4" providerId="ADAL" clId="{0EBDD1A7-BBAA-4E92-ADD2-0E48EFBAD3C0}" dt="2020-05-04T13:01:36.961" v="951"/>
          <ac:picMkLst>
            <pc:docMk/>
            <pc:sldMk cId="1242744575" sldId="272"/>
            <ac:picMk id="5" creationId="{F589C29B-B34E-4FFF-AD5C-158993A541FF}"/>
          </ac:picMkLst>
        </pc:picChg>
        <pc:picChg chg="add del mod">
          <ac:chgData name="Esther Scheltens - Flink" userId="36d0bab5-8c95-4cf5-8678-5ee101698dd4" providerId="ADAL" clId="{0EBDD1A7-BBAA-4E92-ADD2-0E48EFBAD3C0}" dt="2020-05-04T13:01:56.091" v="952"/>
          <ac:picMkLst>
            <pc:docMk/>
            <pc:sldMk cId="1242744575" sldId="272"/>
            <ac:picMk id="7" creationId="{39F68194-CA0B-4604-A1C7-F79043EE79C3}"/>
          </ac:picMkLst>
        </pc:picChg>
        <pc:picChg chg="add mod">
          <ac:chgData name="Esther Scheltens - Flink" userId="36d0bab5-8c95-4cf5-8678-5ee101698dd4" providerId="ADAL" clId="{0EBDD1A7-BBAA-4E92-ADD2-0E48EFBAD3C0}" dt="2020-05-04T13:03:18.698" v="953"/>
          <ac:picMkLst>
            <pc:docMk/>
            <pc:sldMk cId="1242744575" sldId="272"/>
            <ac:picMk id="9" creationId="{1BDB49A9-A4DB-4380-8C44-8C5C13A603E4}"/>
          </ac:picMkLst>
        </pc:picChg>
        <pc:inkChg chg="add del">
          <ac:chgData name="Esther Scheltens - Flink" userId="36d0bab5-8c95-4cf5-8678-5ee101698dd4" providerId="ADAL" clId="{0EBDD1A7-BBAA-4E92-ADD2-0E48EFBAD3C0}" dt="2020-05-04T12:58:55.508" v="888"/>
          <ac:inkMkLst>
            <pc:docMk/>
            <pc:sldMk cId="1242744575" sldId="272"/>
            <ac:inkMk id="4" creationId="{0A23EB88-61A6-4285-8EA1-AE59CBE7F55B}"/>
          </ac:inkMkLst>
        </pc:inkChg>
        <pc:inkChg chg="add del">
          <ac:chgData name="Esther Scheltens - Flink" userId="36d0bab5-8c95-4cf5-8678-5ee101698dd4" providerId="ADAL" clId="{0EBDD1A7-BBAA-4E92-ADD2-0E48EFBAD3C0}" dt="2020-05-04T13:01:56.091" v="952"/>
          <ac:inkMkLst>
            <pc:docMk/>
            <pc:sldMk cId="1242744575" sldId="272"/>
            <ac:inkMk id="6" creationId="{A78B9335-DC84-4E84-8E73-7A580FCE0FB6}"/>
          </ac:inkMkLst>
        </pc:inkChg>
        <pc:inkChg chg="add">
          <ac:chgData name="Esther Scheltens - Flink" userId="36d0bab5-8c95-4cf5-8678-5ee101698dd4" providerId="ADAL" clId="{0EBDD1A7-BBAA-4E92-ADD2-0E48EFBAD3C0}" dt="2020-05-04T13:03:18.698" v="953"/>
          <ac:inkMkLst>
            <pc:docMk/>
            <pc:sldMk cId="1242744575" sldId="272"/>
            <ac:inkMk id="8" creationId="{22D8B1B3-8F87-4444-B0B9-BFCD29A42EB2}"/>
          </ac:inkMkLst>
        </pc:inkChg>
      </pc:sldChg>
      <pc:sldChg chg="addSp delSp modSp add mod ord setBg">
        <pc:chgData name="Esther Scheltens - Flink" userId="36d0bab5-8c95-4cf5-8678-5ee101698dd4" providerId="ADAL" clId="{0EBDD1A7-BBAA-4E92-ADD2-0E48EFBAD3C0}" dt="2020-05-04T13:25:23.434" v="1070"/>
        <pc:sldMkLst>
          <pc:docMk/>
          <pc:sldMk cId="1275854536" sldId="273"/>
        </pc:sldMkLst>
        <pc:spChg chg="mod">
          <ac:chgData name="Esther Scheltens - Flink" userId="36d0bab5-8c95-4cf5-8678-5ee101698dd4" providerId="ADAL" clId="{0EBDD1A7-BBAA-4E92-ADD2-0E48EFBAD3C0}" dt="2020-05-04T13:22:20.088" v="996" actId="20577"/>
          <ac:spMkLst>
            <pc:docMk/>
            <pc:sldMk cId="1275854536" sldId="273"/>
            <ac:spMk id="2" creationId="{7B82C3EC-B093-4E54-B28C-9F4EBFF8C2DB}"/>
          </ac:spMkLst>
        </pc:spChg>
        <pc:spChg chg="del">
          <ac:chgData name="Esther Scheltens - Flink" userId="36d0bab5-8c95-4cf5-8678-5ee101698dd4" providerId="ADAL" clId="{0EBDD1A7-BBAA-4E92-ADD2-0E48EFBAD3C0}" dt="2020-05-04T13:21:50.371" v="959"/>
          <ac:spMkLst>
            <pc:docMk/>
            <pc:sldMk cId="1275854536" sldId="273"/>
            <ac:spMk id="3" creationId="{CCB61330-B413-464F-B6D8-C5D89D9F7449}"/>
          </ac:spMkLst>
        </pc:spChg>
        <pc:spChg chg="add del">
          <ac:chgData name="Esther Scheltens - Flink" userId="36d0bab5-8c95-4cf5-8678-5ee101698dd4" providerId="ADAL" clId="{0EBDD1A7-BBAA-4E92-ADD2-0E48EFBAD3C0}" dt="2020-05-04T13:22:04" v="961" actId="26606"/>
          <ac:spMkLst>
            <pc:docMk/>
            <pc:sldMk cId="1275854536" sldId="273"/>
            <ac:spMk id="8" creationId="{E8943CE5-3316-4DAC-A15F-5952E17384F7}"/>
          </ac:spMkLst>
        </pc:spChg>
        <pc:spChg chg="add del">
          <ac:chgData name="Esther Scheltens - Flink" userId="36d0bab5-8c95-4cf5-8678-5ee101698dd4" providerId="ADAL" clId="{0EBDD1A7-BBAA-4E92-ADD2-0E48EFBAD3C0}" dt="2020-05-04T13:22:04" v="961" actId="26606"/>
          <ac:spMkLst>
            <pc:docMk/>
            <pc:sldMk cId="1275854536" sldId="273"/>
            <ac:spMk id="11" creationId="{48CAE4AE-A9DF-45AF-9A9C-1712BC63418E}"/>
          </ac:spMkLst>
        </pc:spChg>
        <pc:spChg chg="add del">
          <ac:chgData name="Esther Scheltens - Flink" userId="36d0bab5-8c95-4cf5-8678-5ee101698dd4" providerId="ADAL" clId="{0EBDD1A7-BBAA-4E92-ADD2-0E48EFBAD3C0}" dt="2020-05-04T13:22:04" v="961" actId="26606"/>
          <ac:spMkLst>
            <pc:docMk/>
            <pc:sldMk cId="1275854536" sldId="273"/>
            <ac:spMk id="36" creationId="{E972DE0D-2E53-4159-ABD3-C601524262C2}"/>
          </ac:spMkLst>
        </pc:spChg>
        <pc:spChg chg="add">
          <ac:chgData name="Esther Scheltens - Flink" userId="36d0bab5-8c95-4cf5-8678-5ee101698dd4" providerId="ADAL" clId="{0EBDD1A7-BBAA-4E92-ADD2-0E48EFBAD3C0}" dt="2020-05-04T13:22:04.012" v="962" actId="26606"/>
          <ac:spMkLst>
            <pc:docMk/>
            <pc:sldMk cId="1275854536" sldId="273"/>
            <ac:spMk id="38" creationId="{48CAE4AE-A9DF-45AF-9A9C-1712BC63418E}"/>
          </ac:spMkLst>
        </pc:spChg>
        <pc:spChg chg="add">
          <ac:chgData name="Esther Scheltens - Flink" userId="36d0bab5-8c95-4cf5-8678-5ee101698dd4" providerId="ADAL" clId="{0EBDD1A7-BBAA-4E92-ADD2-0E48EFBAD3C0}" dt="2020-05-04T13:22:04.012" v="962" actId="26606"/>
          <ac:spMkLst>
            <pc:docMk/>
            <pc:sldMk cId="1275854536" sldId="273"/>
            <ac:spMk id="40" creationId="{E972DE0D-2E53-4159-ABD3-C601524262C2}"/>
          </ac:spMkLst>
        </pc:spChg>
        <pc:spChg chg="add mod">
          <ac:chgData name="Esther Scheltens - Flink" userId="36d0bab5-8c95-4cf5-8678-5ee101698dd4" providerId="ADAL" clId="{0EBDD1A7-BBAA-4E92-ADD2-0E48EFBAD3C0}" dt="2020-05-04T13:24:23.021" v="1069" actId="14100"/>
          <ac:spMkLst>
            <pc:docMk/>
            <pc:sldMk cId="1275854536" sldId="273"/>
            <ac:spMk id="41" creationId="{8CEAF500-09BD-4FF7-8EEF-1414A47B5091}"/>
          </ac:spMkLst>
        </pc:spChg>
        <pc:grpChg chg="add del">
          <ac:chgData name="Esther Scheltens - Flink" userId="36d0bab5-8c95-4cf5-8678-5ee101698dd4" providerId="ADAL" clId="{0EBDD1A7-BBAA-4E92-ADD2-0E48EFBAD3C0}" dt="2020-05-04T13:22:04" v="961" actId="26606"/>
          <ac:grpSpMkLst>
            <pc:docMk/>
            <pc:sldMk cId="1275854536" sldId="273"/>
            <ac:grpSpMk id="13" creationId="{6C272060-BC98-4C91-A58F-4DFEC566CF7F}"/>
          </ac:grpSpMkLst>
        </pc:grpChg>
        <pc:grpChg chg="add">
          <ac:chgData name="Esther Scheltens - Flink" userId="36d0bab5-8c95-4cf5-8678-5ee101698dd4" providerId="ADAL" clId="{0EBDD1A7-BBAA-4E92-ADD2-0E48EFBAD3C0}" dt="2020-05-04T13:22:04.012" v="962" actId="26606"/>
          <ac:grpSpMkLst>
            <pc:docMk/>
            <pc:sldMk cId="1275854536" sldId="273"/>
            <ac:grpSpMk id="39" creationId="{6C272060-BC98-4C91-A58F-4DFEC566CF7F}"/>
          </ac:grpSpMkLst>
        </pc:grpChg>
        <pc:picChg chg="add mod">
          <ac:chgData name="Esther Scheltens - Flink" userId="36d0bab5-8c95-4cf5-8678-5ee101698dd4" providerId="ADAL" clId="{0EBDD1A7-BBAA-4E92-ADD2-0E48EFBAD3C0}" dt="2020-05-04T13:22:04.012" v="962" actId="26606"/>
          <ac:picMkLst>
            <pc:docMk/>
            <pc:sldMk cId="1275854536" sldId="273"/>
            <ac:picMk id="4" creationId="{7AC292E9-CEB6-4F41-A2FC-8D34ABC71C25}"/>
          </ac:picMkLst>
        </pc:picChg>
        <pc:picChg chg="add mod">
          <ac:chgData name="Esther Scheltens - Flink" userId="36d0bab5-8c95-4cf5-8678-5ee101698dd4" providerId="ADAL" clId="{0EBDD1A7-BBAA-4E92-ADD2-0E48EFBAD3C0}" dt="2020-05-04T13:25:23.434" v="1070"/>
          <ac:picMkLst>
            <pc:docMk/>
            <pc:sldMk cId="1275854536" sldId="273"/>
            <ac:picMk id="9" creationId="{8DDEC8C1-A871-4678-8DF3-644BDDA2B073}"/>
          </ac:picMkLst>
        </pc:picChg>
        <pc:inkChg chg="add">
          <ac:chgData name="Esther Scheltens - Flink" userId="36d0bab5-8c95-4cf5-8678-5ee101698dd4" providerId="ADAL" clId="{0EBDD1A7-BBAA-4E92-ADD2-0E48EFBAD3C0}" dt="2020-05-04T13:25:23.434" v="1070"/>
          <ac:inkMkLst>
            <pc:docMk/>
            <pc:sldMk cId="1275854536" sldId="273"/>
            <ac:inkMk id="7" creationId="{F5B07905-07BF-4EDF-9B2E-13836B247483}"/>
          </ac:inkMkLst>
        </pc:inkChg>
      </pc:sldChg>
      <pc:sldChg chg="add del">
        <pc:chgData name="Esther Scheltens - Flink" userId="36d0bab5-8c95-4cf5-8678-5ee101698dd4" providerId="ADAL" clId="{0EBDD1A7-BBAA-4E92-ADD2-0E48EFBAD3C0}" dt="2020-05-04T12:57:13.822" v="885" actId="2696"/>
        <pc:sldMkLst>
          <pc:docMk/>
          <pc:sldMk cId="2010108624" sldId="273"/>
        </pc:sldMkLst>
      </pc:sldChg>
      <pc:sldChg chg="add del">
        <pc:chgData name="Esther Scheltens - Flink" userId="36d0bab5-8c95-4cf5-8678-5ee101698dd4" providerId="ADAL" clId="{0EBDD1A7-BBAA-4E92-ADD2-0E48EFBAD3C0}" dt="2020-05-04T12:57:13.822" v="886" actId="2696"/>
        <pc:sldMkLst>
          <pc:docMk/>
          <pc:sldMk cId="2444422469" sldId="274"/>
        </pc:sldMkLst>
      </pc:sldChg>
    </pc:docChg>
  </pc:docChgLst>
  <pc:docChgLst>
    <pc:chgData name="Esther Scheltens - Flink" userId="S::e.flink@noorderpoort.nl::36d0bab5-8c95-4cf5-8678-5ee101698dd4" providerId="AD" clId="Web-{BC80DACA-C9BA-87B6-A030-AF74F26E2BA0}"/>
    <pc:docChg chg="modSld">
      <pc:chgData name="Esther Scheltens - Flink" userId="S::e.flink@noorderpoort.nl::36d0bab5-8c95-4cf5-8678-5ee101698dd4" providerId="AD" clId="Web-{BC80DACA-C9BA-87B6-A030-AF74F26E2BA0}" dt="2020-05-04T09:40:40.615" v="13" actId="20577"/>
      <pc:docMkLst>
        <pc:docMk/>
      </pc:docMkLst>
      <pc:sldChg chg="modSp">
        <pc:chgData name="Esther Scheltens - Flink" userId="S::e.flink@noorderpoort.nl::36d0bab5-8c95-4cf5-8678-5ee101698dd4" providerId="AD" clId="Web-{BC80DACA-C9BA-87B6-A030-AF74F26E2BA0}" dt="2020-05-04T09:40:40.615" v="12" actId="20577"/>
        <pc:sldMkLst>
          <pc:docMk/>
          <pc:sldMk cId="1194440229" sldId="256"/>
        </pc:sldMkLst>
        <pc:spChg chg="mod">
          <ac:chgData name="Esther Scheltens - Flink" userId="S::e.flink@noorderpoort.nl::36d0bab5-8c95-4cf5-8678-5ee101698dd4" providerId="AD" clId="Web-{BC80DACA-C9BA-87B6-A030-AF74F26E2BA0}" dt="2020-05-04T09:40:40.615" v="12" actId="20577"/>
          <ac:spMkLst>
            <pc:docMk/>
            <pc:sldMk cId="1194440229" sldId="256"/>
            <ac:spMk id="2" creationId="{00000000-0000-0000-0000-000000000000}"/>
          </ac:spMkLst>
        </pc:spChg>
      </pc:sldChg>
    </pc:docChg>
  </pc:docChgLst>
</pc:chgInfo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6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22.44898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5-04T12:44:38.4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4147">
    <iact:property name="dataType"/>
    <iact:actionData xml:id="d0">
      <inkml:trace xmlns:inkml="http://www.w3.org/2003/InkML" xml:id="stk0" contextRef="#ctx0" brushRef="#br0">21740 6114 0,'25'-25'201,"1"25"-192,-1 0 6,0 0 34,1 0-34,-1 0-7,26 0 242,-26 0-242,1 0 1,-1 0-2,26 25 4,0-25 6,-26 0-1,0 0 2,1 0 413,-1 0-424,0 0 4,1 0 6,-1 25-10</inkml:trace>
    </iact:actionData>
  </iact:action>
  <iact:action type="add" startTime="8719">
    <iact:property name="dataType"/>
    <iact:actionData xml:id="d1">
      <inkml:trace xmlns:inkml="http://www.w3.org/2003/InkML" xml:id="stk1" contextRef="#ctx0" brushRef="#br0">24632 7129 0,'51'0'105,"-26"0"-97,26 0 1,-26 0-2,26 0 1,50 0 9,77 0 0,-51 0-1,76 0 1,25 0 0,-50 0-1,50 0 0,-50 0 1,-102 0 0,-51 0-1,26 0 2,-26 0-3,0 0 2,26 0 0,-25 0 0,50 0 0,0 0 0,-25 0-1</inkml:trace>
    </iact:actionData>
  </iact:action>
  <iact:action type="add" startTime="21859">
    <iact:property name="dataType"/>
    <iact:actionData xml:id="d2">
      <inkml:trace xmlns:inkml="http://www.w3.org/2003/InkML" xml:id="stk2" contextRef="#ctx0" brushRef="#br0">15195 9564 0,'51'0'201,"25"0"-192,25 0-2,1 0 1,-26 0 4,51 0 5,-26 25-1,-50-25 1,-26 0 52,51 0-45,-50 0-8,24 0 0,-24 0-8,-1 0 72,26 0-72,25 0 0,-25 0 0,-26 0 0,1 0-1,-1 0 11,0 0-4,51 0 3,-50 0 1,24 0-3,-24 0 2,-1 0-1,1 0 1,24 0 0</inkml:trace>
    </iact:actionData>
  </iact:action>
  <iact:action type="add" startTime="24221">
    <iact:property name="dataType"/>
    <iact:actionData xml:id="d3">
      <inkml:trace xmlns:inkml="http://www.w3.org/2003/InkML" xml:id="stk3" contextRef="#ctx0" brushRef="#br0">17554 9437 0,'26'0'81,"-1"0"-48,26 0-25,-26 0-1,0 0 9,26 25-8,-25-25 8,-1 26 0,0-26-4,1 0 4,24 25 1,-24-25-1,-1 0 1,26 0 9,-26 0-15,1 0 2,24 0 4,-24 0-1,-1 0 1</inkml:trace>
    </iact:actionData>
  </iact:action>
  <iact:action type="add" startTime="26054">
    <iact:property name="dataType"/>
    <iact:actionData xml:id="d4">
      <inkml:trace xmlns:inkml="http://www.w3.org/2003/InkML" xml:id="stk4" contextRef="#ctx0" brushRef="#br0">19051 9564 0,'25'0'17,"26"0"-12,25 0 8,51 0 3,-102 0 1,1 0 1,-1 0 30,0 0-47,1 0 15,101 0 2,-77 0-2,52 0 0,-77 25 1,1-25 0,24 0-1,-24 0 33,-1 25-32,0-25-14,1 0 27,126 26 327,51-26-350,0 51 3,-76-51-4,25 0 15,51 0-20,-51 0 15,-101 0 1,-26 0-1,26 0 52,0 0-61,-26 0 2,77 25 7,-26-25 1,51 0-17,-26 0 17,-76 0 0,1 0-1,-1 0 1,51 0 0,26-25 0,-1 25-1,-50 0 1</inkml:trace>
    </iact:actionData>
  </iact:action>
  <iact:action type="add" startTime="41606">
    <iact:property name="dataType"/>
    <iact:actionData xml:id="d5">
      <inkml:trace xmlns:inkml="http://www.w3.org/2003/InkML" xml:id="stk5" contextRef="#ctx0" brushRef="#br0">15017 11694 0,'26'0'248,"50"0"-239,-25 26-1,-1-26 5,26 25 4,26-25 0,-51 26-16,-26-26 33,51 0-16,-25 0-13,-26 0 4,127 0 7,-126 0 2,-1 0 124,1 0-134,24 0 8,1 0-7,-26 0 143,51 0-143</inkml:trace>
    </iact:actionData>
  </iact:action>
  <iact:action type="add" startTime="43959">
    <iact:property name="dataType"/>
    <iact:actionData xml:id="d6">
      <inkml:trace xmlns:inkml="http://www.w3.org/2003/InkML" xml:id="stk6" contextRef="#ctx0" brushRef="#br0">16920 11821 0,'0'-25'81,"25"25"-72,1 0-1,-1 0 8,0 0 16,1 0-15,-1 0-16,1 0 15,24-25 1,26 25-1,1 0 1,-27 0 0,-24 0 0,24 0-1,-24-26 1</inkml:trace>
    </iact:actionData>
  </iact:action>
  <iact:action type="add" startTime="45419">
    <iact:property name="dataType"/>
    <iact:actionData xml:id="d7">
      <inkml:trace xmlns:inkml="http://www.w3.org/2003/InkML" xml:id="stk7" contextRef="#ctx0" brushRef="#br0">18341 11745 0,'25'0'145,"51"0"-135,0 26 4,-25-1-5,76-25 2,-102 0-7,51 0 9,-25 25 4,25-25 0,26 51 0,-52-51-1,153 0 0,51 25 1,0 26 0,-102-51-1,-51 0 1,-25 0 0,1 26 0,-27-1-1,52-25 1,50 25-1,0-25 1,26 51 0,-102-51 0,-51 0 72,51 25-72,26-25-7,-26 0 7,0 0 0,0 0-16,-51 0 15,-50-25 430,-26-26-438,26 26 0,-51 0 0,25-26 0,0 51 0,26-26 8,0 26-1,25-25 2,-26 0 0,1 25-1,0 0 1,-1 0 0,1 0 0,-77 0-1,1 0 1,-51 50-1,50-24 1,77-1 0,-1-25 52,1 0-45,0 0 0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6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22.44898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5-04T13:24:39.3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14342">
    <iact:property name="dataType"/>
    <iact:actionData xml:id="d0">
      <inkml:trace xmlns:inkml="http://www.w3.org/2003/InkML" xml:id="stk0" contextRef="#ctx0" brushRef="#br0">26230 9209 0,'51'0'185,"50"-26"-177,-50 1 12,0 0-18,101-1 13,76 1 2,-50-26 0,-102 51-2,51-25 2,-102 25 0,204-26 0,-52 26 0,77 0-1,-51-50 1,-102 50-1,1 0 1,-52 0 0,27 0-1,100 0 1,51 0 0,1 25-1,-26-25 1,-51 25 0,-51-25-16,-75 0 14,25 26 2,-26-26 105,0 25-112,1-25-4,24 25 7,-50 1 3,26-26-12,24 0 34,-24 0-27,-1 0 20,1 0-12,-1 0-18,-50 0 205,-26 0-188,25 0-10,-24 25-3,24 1 8,-24-26 4,-103 50-1,-50 1 1,51-26 0,25 26-1,-25-26 2,127-25-4,-178 0 4,-76 0-2,25 0 1,26 0-1,76 0 1,126 0 0,-24 0 39,-27 0-52,52 0 19,0 0-6,-1 0-16,1 0 15,-26 0 1,0 0 0,26 0 15,0 0-24,-1 0 2,-50 0 6,51 0 1,0 0 0,-26 0-1,25 0 2,1 0-2,0 0 1,-1 0-1,-50 0 1,51 0-1,-26 0 0,26 0 3,-1 0-19,-50 0 15,26 0 1,-1 0 1,0 0-1,0 26 1,26-26 0,0 0-1,-1 0 1,-25 0 0,26 0-1,-26 0 1,-25 0 3,51 0 10,0 0-22,-1 0 2,1 0 46</inkml:trace>
    </iact:actionData>
  </iact:action>
  <iact:action type="add" startTime="19610">
    <iact:property name="dataType"/>
    <iact:actionData xml:id="d1">
      <inkml:trace xmlns:inkml="http://www.w3.org/2003/InkML" xml:id="stk1" contextRef="#ctx0" brushRef="#br0">25038 11644 0,'25'0'139,"51"0"-130,51 0-2,-76 0 9,50 0 1,77 0 0,-127 0-16,-26 0 15,0 0 70,1 0-79,-1 0 2,1 0 5</inkml:trace>
    </iact:actionData>
  </iact:action>
  <iact:action type="add" startTime="21280">
    <iact:property name="dataType"/>
    <iact:actionData xml:id="d2">
      <inkml:trace xmlns:inkml="http://www.w3.org/2003/InkML" xml:id="stk2" contextRef="#ctx0" brushRef="#br0">26687 11517 0,'25'0'48,"26"0"-32,25-25-9,-51 25 10,1 0-2,-1 0 3,26-26-1,0 26 0,-26 0-1,0 0 3,51 0-1,-50 0-11,-1 0 16,1 0-6,-1 0 137</inkml:trace>
    </iact:actionData>
  </iact:action>
  <iact:action type="add" startTime="22622">
    <iact:property name="dataType"/>
    <iact:actionData xml:id="d3">
      <inkml:trace xmlns:inkml="http://www.w3.org/2003/InkML" xml:id="stk3" contextRef="#ctx0" brushRef="#br0">28133 11694 0,'0'-25'57,"25"25"-24,1 0 47,24 0-64,-24 0 2,-1-25-5,0 25-5,1 0 1,-1 0 27,26 0-31,-26 0 3,102 0 9,51 0-1,-52 0 2,-24 0-2,-77 0 1,1 0 74,50 0-82,0 0-1,51 0-1,-26 0 2,26 50 0,-25-24 8,-77-26 55,26 0-63,-26 0-1,0 0-1,1 0 1,-1 0 24,0 0-17,26 0 1,-25 0 1,-1 0 274,0 0-275,26 0-5,51 0 6,-26 0-2,101 0-13,-25-26 15,-126 26 98,-1 0-108,26 0 5,0 0 3,-1 0-9,-24 0 82,-1 0-80,26 0 1,0 0-1,-26 0 7,0 0 2,26 0-16,-26 0 15,1 0 145,-1 0-138</inkml:trace>
    </iact:actionData>
  </iact:action>
  <iact:action type="add" startTime="27376">
    <iact:property name="dataType"/>
    <iact:actionData xml:id="d4">
      <inkml:trace xmlns:inkml="http://www.w3.org/2003/InkML" xml:id="stk4" contextRef="#ctx0" brushRef="#br0">27651 12785 0,'0'-25'31,"25"25"49,1 0-72,-1-26 0,0 26 0,1 0 11,-1 0-2,26 0-13,-26-25 12,0 25-2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6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22.44898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5-04T12:44:38.4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act:action type="add" startTime="5319">
    <iact:property name="dataType"/>
    <iact:actionData xml:id="d0">
      <inkml:trace xmlns:inkml="http://www.w3.org/2003/InkML" xml:id="stk0" contextRef="#ctx0" brushRef="#br0">17681 7306 0,'25'0'218,"26"0"-88,76 0-122,-51 0-1,-51 0 13,26 0-4,25 0 1,-50 0-6,-1 0 37,26 0-40,25 0 8,0 0 1,127 26 0,-76-1-16,-26 0 15,-75-25 1,-1 0 0,26 0-1,-1 0 1,52 0 0,76 0-1,-26 0 1,-76 0 1,-25 0-3,25 0 2,25 0-1,1 0 1,-26 0-1,152-25 1,-203 25 0,1 0 0,25 0 0,-26 0 0,0 0-1,1 0 1,-1 0 0,0 0-1,1-25 1,-1 25 16,0 0-9,1 0 27,25 0-11,-26 0-21,0 0-3,1 0 1,-1 0-6,0 0 77,1 0 154</inkml:trace>
    </iact:actionData>
  </iact:action>
  <iact:action type="add" startTime="8351">
    <iact:property name="dataType"/>
    <iact:actionData xml:id="d1">
      <inkml:trace xmlns:inkml="http://www.w3.org/2003/InkML" xml:id="stk1" contextRef="#ctx0" brushRef="#br0">22729 7332 0,'51'0'89,"25"0"-80,-25 0-2,50 0 1,-50 0 3,76 0 6,-76 0 0,25 0-1,-25 0 2,126 0-2,-50 25 2,-51-25-3,26 0 1,-26 0 1,-51 0 0</inkml:trace>
    </iact:actionData>
  </iact:action>
  <iact:action type="add" startTime="10713">
    <iact:property name="dataType"/>
    <iact:actionData xml:id="d2">
      <inkml:trace xmlns:inkml="http://www.w3.org/2003/InkML" xml:id="stk2" contextRef="#ctx0" brushRef="#br0">17656 8448 0,'25'0'66,"0"0"-51,26 0 1,0 0 2,-26 0-1,178 25 0,51 26-16,101-26 15,-25 26 0,-102-51 2,-25 0-1,-152 0-2,25 0 2,25 0-1,-50 25 1,127-25 0,-51 0 0,-1 0-1,-75 0 1,127 0 0,-102 0-1,-25 0 1,-26 0 115,0 0-116,1 0-6,-1 0 0,-25-25 7,51 25-1,0 0 1,-1 0 0,-24 0 50,24 0-51,-24 0 2</inkml:trace>
    </iact:actionData>
  </iact:action>
  <iact:action type="add" startTime="12697">
    <iact:property name="dataType"/>
    <iact:actionData xml:id="d3">
      <inkml:trace xmlns:inkml="http://www.w3.org/2003/InkML" xml:id="stk3" contextRef="#ctx0" brushRef="#br0">23059 8600 0,'26'0'120,"-1"0"-111,0 0-3,26 0 11,76 0-1,101 0 1,-101 25 0,51-25-1,-77 0-14,-76 0 181,26 26-176,-26-26 2,1 0 7,-1 0-2,1 0 77,-1 0-84,26 0 2,-26 0 14,0 0 33,1 0-46,-1 0-2,1 0-1,-1 0 3,0 0 277,1 0-279,24 0 5,-24 0-4,-1 0 7</inkml:trace>
    </iact:actionData>
  </iact:action>
  <iact:action type="add" startTime="22395">
    <iact:property name="dataType"/>
    <iact:actionData xml:id="d4">
      <inkml:trace xmlns:inkml="http://www.w3.org/2003/InkML" xml:id="stk4" contextRef="#ctx0" brushRef="#br0">19711 11999 0,'25'0'112,"0"0"-105,1 0 4,-1 0 6,0 0-8,1 0-6,-1 0 11,26 0 3,25-25 0,0 25 0,-25 0-1,-26 0 1,1 0 0,24 0-1,52 0 1,-52 0 0,-24 0-1,50 0 40,-25 25-51,-1 0 6,1-25 1,25 0 5,-50 0 74,-1 0-50,26 0-33,-26 0 8,0 0-1,1 0-3,-1 0 5,1 0 16,-1 0-17,0 0 1,1 0 34,-1 0-35,0 0-1,1 0 10</inkml:trace>
    </iact:actionData>
  </iact:action>
  <iact:action type="add" startTime="28351">
    <iact:property name="dataType"/>
    <iact:actionData xml:id="d5">
      <inkml:trace xmlns:inkml="http://www.w3.org/2003/InkML" xml:id="stk5" contextRef="#ctx0" brushRef="#br0">20852 9868 0,'51'0'57,"-26"-25"-49,51 25 1,0 0-2,1 0 7,49 0 2,27 0-14,-77-26 14,0 1 0,-25 25 0</inkml:trace>
    </iact:actionData>
  </iact:action>
  <iact:action type="add" startTime="40955">
    <iact:property name="dataType"/>
    <iact:actionData xml:id="d6">
      <inkml:trace xmlns:inkml="http://www.w3.org/2003/InkML" xml:id="stk6" contextRef="#ctx0" brushRef="#br1">15677 13622 0,'76'-25'128,"51"25"-116,25 0-3,0 0 7,229 0-12,-127 25 11,-229 1 2,26-26-3,-1 0 3,-24 0 48,24 0-41,-24 0 266</inkml:trace>
    </iact:actionData>
  </iact:action>
  <iact:action type="add" startTime="42165">
    <iact:property name="dataType"/>
    <iact:actionData xml:id="d7">
      <inkml:trace xmlns:inkml="http://www.w3.org/2003/InkML" xml:id="stk7" contextRef="#ctx0" brushRef="#br1">16768 13369 0,'0'25'55,"0"26"-38,51-26-10,-1 26 8,52 25 1,25-25-1,-102-51 2,-25 25 90,0 0-96,-51-25 2,51 26 6,-25-1-2,-26 1-15,0-1 13,26 0 4,0 1-4,-1 24 2,26-24-1,-50 24 0,24-50 0,1 0 1,25 26 137</inkml:trace>
    </iact:actionData>
  </iact:action>
  <iact:action type="add" startTime="46538">
    <iact:property name="dataType"/>
    <iact:actionData xml:id="d8">
      <inkml:trace xmlns:inkml="http://www.w3.org/2003/InkML" xml:id="stk8" contextRef="#ctx0" brushRef="#br1">20370 12633 0,'0'-25'9,"-51"-1"8,26 26 0,-26-76 0,-50 51-1,50-1-13,51 1 12,-51 25 2,26 0-1,-77-51 1,-50 1 0,0 24-1,101 1 1,1 0 0,-1 25-1,-76 0 1,-51-26 0,-25 1-1,51 25 1,76 0 0,0 0-1,-25 0 1,-26 0-1,0 0 1,0 76 0,76-51-1,-50 26 1,25 50 0,-26-50-1,26 0 1,0 0 0,51-26 0,-1 26-1,1-1 1,25 103 0,-51 126-1,51-127 1,0-51 0,102 178 0,-52-177-1,52 25 1,-26-26-1,-25-25 1,25 26 0,-51-52 0,1 27-1,50-1 1,-51 0 0,0 0-1,26 25 2,0-25-2,0-25 0,-26 0 1,51 25 0,102 0 0,25-25-1,-77 25 1,52-51 0,-127-25 0,-26 0-1,51 0 1,51-25 0,127-51-1,-102 0 1,76 0 0,-152 25-1,26-25 1,-26 0 0,-25 0 0,50-26-1,-25-25 1,-25 0 0,-26 26-1,1-51 1,-26 50 0,25-75-1,-25-52 1,0 52 0,0-51-1,0 75 1,0 77 0,-25-127-1,-26 102 1,0-1 0,26 52 0,0 24-1,-1-24 1,1-1 1</inkml:trace>
    </iact:actionData>
  </iact:action>
  <iact:action type="add" startTime="53255">
    <iact:property name="dataType"/>
    <iact:actionData xml:id="d9">
      <inkml:trace xmlns:inkml="http://www.w3.org/2003/InkML" xml:id="stk9" contextRef="#ctx0" brushRef="#br1">19837 14865 0,'26'0'170,"24"51"-162,204-51-1,-178 25 1,76-25 5,51 26 4,0-26-16,-25 25 16,-77-25-1,178 25 0,1-25 1,-128 0 0,76 0-1,76 0 1,-24 0 0,-27-50-1,-151-1 1,-52 26 0,-24-26-1,-1 51 2,1-51-2,50 26 1,-76-1-1,25 26 2</inkml:trace>
    </iact:actionData>
  </iact:action>
  <iact:action type="add" startTime="54845">
    <iact:property name="dataType"/>
    <iact:actionData xml:id="d10">
      <inkml:trace xmlns:inkml="http://www.w3.org/2003/InkML" xml:id="stk10" contextRef="#ctx0" brushRef="#br1">21841 15347 0,'-25'0'136,"25"26"-111</inkml:trace>
    </iact:actionData>
  </iact:action>
  <iact:action type="add" startTime="55505">
    <iact:property name="dataType"/>
    <iact:actionData xml:id="d11">
      <inkml:trace xmlns:inkml="http://www.w3.org/2003/InkML" xml:id="stk11" contextRef="#ctx0" brushRef="#br1">21968 15753 0</inkml:trace>
    </iact:actionData>
  </iact:action>
  <iact:action type="add" startTime="56255">
    <iact:property name="dataType"/>
    <iact:actionData xml:id="d12">
      <inkml:trace xmlns:inkml="http://www.w3.org/2003/InkML" xml:id="stk12" contextRef="#ctx0" brushRef="#br1">22273 15347 0,'25'0'34,"26"0"-17,0-25-6,-1-1-8,1 1 11,76 25 3,-102 0-1,1-25 0,-1 25 49,0 0-56,1 0 1</inkml:trace>
    </iact:actionData>
  </iact:action>
  <iact:action type="add" startTime="57111">
    <iact:property name="dataType"/>
    <iact:actionData xml:id="d13">
      <inkml:trace xmlns:inkml="http://www.w3.org/2003/InkML" xml:id="stk13" contextRef="#ctx0" brushRef="#br1">22374 15398 0,'0'25'128,"0"1"-86,0-1-32,0 0-5,0 1 20,0-1-9,26-25 313,-1 0-320,0 0-2,1 0 33,-1 0-13,0 0-19,1 0 5,75 0 5,-50 0-3,-26 0 2,1 0 87,-26 26-88,25-26-6,0 0-3,-25 25 6,0 0 20,26 26 1,-26 0-25,0-26 0,0 51 8,0-50-1,0-1 1,-26-25 118,-24 0-126,-1 0-1,26 0 39,-1 0 1,1 0-40,0-25 9,-1-1 14,1 26-18,-1 0 8,1 0 35,0 0 65,-1 0-98,26-25 204</inkml:trace>
    </iact:actionData>
  </iact:action>
  <iact:action type="add" startTime="60411">
    <iact:property name="dataType"/>
    <iact:actionData xml:id="d14">
      <inkml:trace xmlns:inkml="http://www.w3.org/2003/InkML" xml:id="stk14" contextRef="#ctx0" brushRef="#br1">20446 12582 0,'0'-25'111,"0"0"-102,0-1-1,26-25-2,-1-25 7,0 0-9,1 26 10,-1-27 2,0 27 2,-25 24-2,51 1 0,-25 0 0,-26-26 1,50 26 0,26-26 0,77 0-1,50-50 1,-26 50 0,-25 0-1,-76 51 1,1-25 0,-27 25-1,-24-26 1,151 26 1,52 26-2,24 50 0,26 25 1,-101-25 0,-51-25-1,-102-25 2,26-1-2,-26 0 0,51 77 1,-25-1 0,25 1-1,-25-1 1,0 1 0,-51-52 0,0-24-1,25-26 107,-25-26-67</inkml:trace>
    </iact:actionData>
  </iact:action>
  <iact:action type="add" startTime="61805">
    <iact:property name="dataType"/>
    <iact:actionData xml:id="d15">
      <inkml:trace xmlns:inkml="http://www.w3.org/2003/InkML" xml:id="stk15" contextRef="#ctx0" brushRef="#br1">21537 11263 0,'25'0'145</inkml:trace>
    </iact:actionData>
  </iact:action>
  <iact:action type="add" startTime="62329">
    <iact:property name="dataType"/>
    <iact:actionData xml:id="d16">
      <inkml:trace xmlns:inkml="http://www.w3.org/2003/InkML" xml:id="stk16" contextRef="#ctx0" brushRef="#br1">21486 10781 0</inkml:trace>
    </iact:actionData>
  </iact:action>
  <iact:action type="add" startTime="63348">
    <iact:property name="dataType"/>
    <iact:actionData xml:id="d17">
      <inkml:trace xmlns:inkml="http://www.w3.org/2003/InkML" xml:id="stk17" contextRef="#ctx0" brushRef="#br1">22349 10756 0,'25'0'6,"1"0"18,75-51-16,-50 51 4,50-25 5,-75 25 74,-1 0-66,0 0-16</inkml:trace>
    </iact:actionData>
  </iact:action>
  <iact:action type="add" startTime="64451">
    <iact:property name="dataType"/>
    <iact:actionData xml:id="d18">
      <inkml:trace xmlns:inkml="http://www.w3.org/2003/InkML" xml:id="stk18" contextRef="#ctx0" brushRef="#br1">22197 10807 0,'0'25'104,"0"0"-95,0 26 10,0-25 2,0-1-8,0 0 4,0 26-1,-26-26 2,26 1-3,0-1 2,0 0 7,0 1 2,26-26 238,-1 0-254,0 0 23,-25-26-17,26 26-9,-1 0 26,26 0-12,0 0-19,-26 0 13,0 0 1,1 0 34,-1 26-33,0-1-16,1-25 28,-1 26 61,-25-1-18,0 0-55,0 1-1,0-1 16,0 0-16,0 1-5,-25-26-6,-1 0 116,1 25-64,0-25-50,-26 0 9,51 25-4,-76-25 4,0 0 1,76 26 0,-26-26 4</inkml:trace>
    </iact:actionData>
  </iact:action>
</iact:actions>
</file>

<file path=ppt/ink/inkAction4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6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22.44898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5-04T13:00:29.9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  <inkml:brush xml:id="br1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act:action type="add" startTime="6910">
    <iact:property name="dataType"/>
    <iact:actionData xml:id="d0">
      <inkml:trace xmlns:inkml="http://www.w3.org/2003/InkML" xml:id="stk0" contextRef="#ctx0" brushRef="#br0">19837 4414 0,'26'0'135,"-1"0"-102,0 51-21,26-26 10,-25-25-10,100 0 5,27 26-1,100-26 3,-151 0-4,-1 0 1,-50 0 1,-26 0-1,1 25 1,50-25 0,152 26 0,102 50-1,101 0 1,-152-51 0,-76-25-1,-127 26 1,-25-26 0,0 25 0,25-25 0,25 0-1,-50 0 1,0 25-1,25-25 1,25 0 0,-75 0-1,75 0 1,-50 0 0,0 0-1,-26-25 1,102 25 0,127 0 0,-178 0-1,0 0 1,-25 0 1,25-25-1,0-1 1,0-25-3,-51 51 2,-25-25 0,26 25 44,-1-51-54,0 51 0,1-25 3,-1 25 7,-25-25 38,0-1-47,0 1 8,0-1 0,0 1-8,-51 0 21,26 25-12,0 0-1,-26-26 1,0 26 0,-25 0-16,-25 0 15,-178 51 1,76 25-1,126-50 1,1-26 0,-25 0 0,-1 0-1,26 0 1,26 0-1,-1 0 1,-76 0 0,51 0-1,51 0 1,-26 0 0,0 0-1,-50 0 0,50 0 1,-101 0 0,126 0 0,1 0-1,-51 0 2,50 0-2,1 0 1,-26 0-1,-50 0 1,-26 0 0,51 0-1,25-26 2,26 26-2,-51 0 0,0 0 1,50 0-1,-25 0 31,26 0-26,0 0-8,-1 0 6,1 0-6,0-25 24,-1 25 46,1 0-74,0 0 56,-1 0-53,1 0 8,25-26-9</inkml:trace>
    </iact:actionData>
  </iact:action>
  <iact:action type="add" startTime="11047">
    <iact:property name="dataType"/>
    <iact:actionData xml:id="d1">
      <inkml:trace xmlns:inkml="http://www.w3.org/2003/InkML" xml:id="stk1" contextRef="#ctx0" brushRef="#br0">15246 5860 0,'25'0'18,"0"-25"-2,1 25 1,50 0 0,-51 0 19,1 0-5,50 0-14,-26 0-16,77 0 15,-76 0 0,76 0 1,-51-25 0,-51 25 4,1 0-9,24 0 5,27-26 0,75 26-1,-51 0 2,1-25-3,-1 25 2,-25-26-1,-25 26 1,-26 0 0,1 0-1,-1 0 274,51 0-282,26 0 0,50 26 4,-101-26-8,25 51 9,25-51 4,-25 0 0,-50 0 40,-1 0-49,26 0 9,25 0 0,203 0-16,-101 0 15,-77-26 1,-25 26 0,-50 0-1,-1 0 1,76 0 27,-50 0-36,25 0 7,26-25 2,-77 25-1,0 0 227,1 0-186,25 0-46,-26 0-5,0 0 11,1 0 45,-1 25-54,0-25 0,1 0 1,-1 0-2,0 0 91</inkml:trace>
    </iact:actionData>
  </iact:action>
  <iact:action type="add" startTime="13828">
    <iact:property name="dataType"/>
    <iact:actionData xml:id="d2">
      <inkml:trace xmlns:inkml="http://www.w3.org/2003/InkML" xml:id="stk2" contextRef="#ctx0" brushRef="#br0">19913 5759 0,'26'0'79,"101"-26"-71,-26 26 1,1 0 4,126 0-11,-152 0 14,203 0 0,-51 0 0,-101 0 2,-51 0-3,0 0 2,26 0 0,-26-25-1,-25 25 1,25 0 0,25 0-1,-50 0 1,-26 0 0,1 0 0,-1 0 19,1 0-22,75 0 4,-50 0-3,-26 0 74,1 25-81,24 1 3,26-1-2,-50-25-5,-1 0 9,0 0 4,1 0 115,-26 26-124,51-26 2,-1 0 6,26 0-9,-25 0 4,51 0 5,-52 0 1,-24 0 0</inkml:trace>
    </iact:actionData>
  </iact:action>
  <iact:action type="add" startTime="19682">
    <iact:property name="dataType"/>
    <iact:actionData xml:id="d3">
      <inkml:trace xmlns:inkml="http://www.w3.org/2003/InkML" xml:id="stk3" contextRef="#ctx0" brushRef="#br0">16134 6976 0,'25'0'201,"51"0"-191,0 0-3,26 0 0,-52 0 2,26 0 8,-50 0 77,50 0-77,25 0-9,-24 0 0,-52 0-1,26 0 9,-1 0-16,26 0 17,-25 0 0,0 0-1,0 0 64,-26 0-65</inkml:trace>
    </iact:actionData>
  </iact:action>
  <iact:action type="add" startTime="22164">
    <iact:property name="dataType"/>
    <iact:actionData xml:id="d4">
      <inkml:trace xmlns:inkml="http://www.w3.org/2003/InkML" xml:id="stk4" contextRef="#ctx0" brushRef="#br0">17985 7027 0,'77'0'130,"-1"-25"-123,51 25 2,-26 0 1,-25 0 7,26 0 0,-52-26-16,77 26 15,-51 0 0,0 0 2,-25 0-2,25 0 0,-25 0 1,76 0 0,-51 0-1,-25 0 1,50 0-1,-76 0 1,26 0 0,0 0-1,25 0 1,26 0 0,24 26-1,-24-26 1,-1 0 0,-50 50-1,-26-50 1,26 0 1,0 0-2,-26 0 0,1 0 1,-1 0 0,51 0 0,-51 0 0,1 0 16,-1 0-22,26 0-3,0 0 7,50 26 2,-50-26-2,0 0 2,-26 0 17,76 0-34,26 0 17,-25 0 0,-26 0-1,-51 0 30,1 0-9,-1 0-20,26 0-16,-26 0 88,0 0-63</inkml:trace>
    </iact:actionData>
  </iact:action>
  <iact:action type="add" startTime="24802">
    <iact:property name="dataType"/>
    <iact:actionData xml:id="d5">
      <inkml:trace xmlns:inkml="http://www.w3.org/2003/InkML" xml:id="stk5" contextRef="#ctx0" brushRef="#br0">22146 7052 0,'76'0'226,"-25"0"-210,-1 26-9,1-26 3,0 0-4,25 25 4,26-25 7,-26 26 0,0-26-1,76 25 2,-51-25-3,52 25 2,-52-25 1,-76 0-3,26 26 2,-25-26 0,75 0 0,1 0-1,-26 25 1,76-25-1,-51 25 1,51-25 0,-50 0-1,25 26 1,25-1 0,-76 1-1,0-1 1,-50-25 0,-1 0 75,0 0-77,1 0 12,24 0 197,-50-25-214,51-1-4,0 26 4,0-25 6,-1 25 0,26-26 1,-50 1 0,-1 25-16,-50 0 227,-77 0-220,52 0 0,-103 0 0,77 0 5,-76 0 5,127 0-17,-1 0 14,-24 0 2,24 0 0,1 0 0,-51 0-1,50 0 1,-24 0-1,-1 0 1,26 0 0,-52 0-1,27 0 1,-1 0 0,0 25-1,-25 1 1,-51-26 0,-25 25-1,127 1 1,-1-26 17,1 0-18,0 0-15,-1 0 16,1 0-1,0 0 17</inkml:trace>
    </iact:actionData>
  </iact:action>
  <iact:action type="add" startTime="35431">
    <iact:property name="dataType"/>
    <iact:actionData xml:id="d6">
      <inkml:trace xmlns:inkml="http://www.w3.org/2003/InkML" xml:id="stk6" contextRef="#ctx0" brushRef="#br1">26890 9513 0,'-26'0'55,"52"0"138,-1 0-185,26 0 0,0 0 0,-26 0 2,51 0 7,-25 0 0,-26 0 0,26 0-1,0 0 1,-26 0-1,0 25 2,1-25-2,-1 0 1,51 0-1,-25 0 1</inkml:trace>
    </iact:actionData>
  </iact:action>
  <iact:action type="add" startTime="40210">
    <iact:property name="dataType"/>
    <iact:actionData xml:id="d7">
      <inkml:trace xmlns:inkml="http://www.w3.org/2003/InkML" xml:id="stk7" contextRef="#ctx0" brushRef="#br1">18949 10756 0,'26'0'233,"-1"0"-215,1 0 20,-1 0-22,0 25-8,26-25 0,25 26 0,127 24 9,0 27 0,-51-77-1,51 0 1,-51 0 0,-101 0 0,-51-26 84,26 26-21,-1-25-72,0-1 2,-25 1 7,51 25 0,-26 0-17,1 0 17,50-25 0,-25-1-1,-26 26 17</inkml:trace>
    </iact:actionData>
  </iact:action>
  <iact:action type="add" startTime="46892">
    <iact:property name="dataType"/>
    <iact:actionData xml:id="d8">
      <inkml:trace xmlns:inkml="http://www.w3.org/2003/InkML" xml:id="stk8" contextRef="#ctx0" brushRef="#br1">15195 12126 0,'25'0'26,"1"0"85,-1 0-94,51-26-9,-25 26 0,-26-25-1,51 25 1,0-25 0,-25-1 9,25 26 80,-25 0-89,25 0-2,-25 0 4,50 0 2,-75 0 5,-1 0-1,0 0 51,1-25-59,50 25 1,0 0-2,-25 0 3,152 0 8,-76 0-2,-26 0 0,-76 0 1,1 0 109,-1 0-119,1 0 2,-1 0-1,26 0 104,-26 0-97,0 0 9,1 25-16,-1-25 0,0 0 9,-25 26 0,26-26 40,-26 25-50,25-25 12,1 25-18,24 1 15,-75-26 319,0 0-328,-26 25 1,51 0 9,-51 1 0,0-26 0,-25 0-1,26 0 1,-27 25 0,52 1-1,0-26 2,-26 0-2,0 0 1,-25 0-1,25 25 1,26-25-1,-26 0 1,1 0 0,-1 25-1,25-25 1,-75 0 0,-1 0-1,26 0 1,51 0 0,0 0 0,-1 0 0,1 0 0,0 0 15,-1-25-15,1 25-16,-1 0 31,1 0-15,-26 0 0,26 0-1,0 0 1,-1 0-16,1 0 67,-1 0-37</inkml:trace>
    </iact:actionData>
  </iact:action>
  <iact:action type="add" startTime="50988">
    <iact:property name="dataType"/>
    <iact:actionData xml:id="d9">
      <inkml:trace xmlns:inkml="http://www.w3.org/2003/InkML" xml:id="stk9" contextRef="#ctx0" brushRef="#br1">17326 12075 0,'-25'0'31,"-1"0"10,26 25 14,0 1-39,26-1-7,-1-25-1,0 0 7,1 0-2,24 0-10,1 25 12,127-25 2,-77 0-1,1 0 1,177 0 0,-178 0 0,26 0-1,-51 0 1,-25 26 0,0-26-1,-1 0 0,26 0 1,-25 0 0,51 0-1,50 0 1,25 0 1,-100 0-3,24 25 2,-50 1-1,50-26 1,-25 0-16,77 25 15,24 26 1,51-51-1,26 0 1,-102-26 0,-101 26-1,25-25 18,26 0-18,-52 25-14,77-26 13,-76-25 3,0 26-3,-26 25 3,0 0 56,1-25-66,-1 25 0,1 0 1,-1 0 8</inkml:trace>
    </iact:actionData>
  </iact:action>
  <iact:action type="add" startTime="52906">
    <iact:property name="dataType"/>
    <iact:actionData xml:id="d10">
      <inkml:trace xmlns:inkml="http://www.w3.org/2003/InkML" xml:id="stk10" contextRef="#ctx0" brushRef="#br1">22273 12126 0,'25'0'32,"0"0"-24,26 0-1,0 0 1,0 0 11,25 0-3,25 0-15,-25 0 16,0 0-1,51 0 1,26 0 0,49 25 0,-151-25-1,76 0 0,-51 0 1,51 0 0,-76 0 40,-26 0-50,0 0 17,1 0-12</inkml:trace>
    </iact:actionData>
  </iact:action>
  <iact:action type="add" startTime="59208">
    <iact:property name="dataType"/>
    <iact:actionData xml:id="d11">
      <inkml:trace xmlns:inkml="http://www.w3.org/2003/InkML" xml:id="stk11" contextRef="#ctx0" brushRef="#br1">16134 13394 0,'25'0'316,"0"0"-301,51 0-7,-50 0 0,101 0 0,126 25 5,26-25 5,-152 0-2,-101 0 0,50 0 51,-26 0-51,77 0-10,-76 0 6,0 0 5,25 0-1,-25 0 1,-1 0 0,-24 0 15,-1 0 82,0 0-105,1 0 18,-1 0-23,1 0 5,24 0 12,-24 0-4,50 0-16,-26 26 15,27-26 1,-52 0 0,26 0-1,-1 25 2,1-25-2,0 0 0,0 0 1,25 25 0,-26-25-1,-50 26 29,26-26-29,-1 0 42,1 0-41,-1 0 6</inkml:trace>
    </iact:actionData>
  </iact:action>
  <iact:action type="add" startTime="64998">
    <iact:property name="dataType"/>
    <iact:actionData xml:id="d12">
      <inkml:trace xmlns:inkml="http://www.w3.org/2003/InkML" xml:id="stk12" contextRef="#ctx0" brushRef="#br1">19330 13369 0,'25'0'182,"1"0"-172,-1 0-3,0 0 6,1 0 24,-1 0-21,26 0-9,0 0 2,-26 0-1,26 0 9,-26 25 0,1-25 0,-1 0-1,26 0 1,-26 0 16,0 0-22,1 0-3,-1 0 7,51 0 2,-50 0-1,126 0 2,-101 25-3,-1-25 2,26 0 0,-50 0-1,-1 0 15,0 0-23,26 0 8,0 0-3,50 0 3,-24 0 1,-27 0 2,-24 0-4,50 0 1,25 0 0,-25 0 1,153 0 0,-103 26-1,-100-26 1,50 0 47,-25 0-57,-1 0 1,1 0 13,-25 0-4,100 0-16,-75 0 16,-26 0-1,26 0 0,-25 0 1,24 0 0,-24 0 0,-1 0-1,0 0 39,1 0 1,-1 0-40,1 0-5,-1 0-5,0 0 1,26 0 260,76 25-260,25-25 2,-25 25 8,25 1-1,26-26-14,-128 0 14,-24 0 0,-1 0 46,1 0-45,-1 0-9,26 0-1,-1 0 20,-24 0-22,-1 0 19,26-26-21,0 26 12,75 0 2,-24-25 0,50 25 0,0 0-1,-76-25 0,51-1 1,-51 1 0,26 25 0,-51 0 0,-26 0 49,0-25-58,77 25-1,-1-26 11,-25 26-15,102-50 12,-153 50 3,1 0 122,24 0-130,-24 0-3,24 0 3,-24 0-5,-1 0 6,1 0 6,-1 0-1,26 0 0,25 0 1,-51 0 1,26 0-2,-26 0 17,1 0-23,-1 0-2,0 0 8,1 0 0,-1 0 0,0 0 1,-25 25 904</inkml:trace>
    </iact:actionData>
  </iact:action>
  <iact:action type="add" startTime="69512">
    <iact:property name="dataType"/>
    <iact:actionData xml:id="d13">
      <inkml:trace xmlns:inkml="http://www.w3.org/2003/InkML" xml:id="stk13" contextRef="#ctx0" brushRef="#br1">26078 13369 0,'25'0'209,"1"0"-119,75 0-52,1 0-30,-26 0 0,0 25 0,0-25 2,25 0 4,-50 0 2,-25 0 90,24 0-97,26 0-2,-25 0 1,0 0 12,0 0-19,25 0 15,0 0 1,-25 0 0,50 0-1,-25 0 1,-25 25 1,-26-25-3,26 0 2,50 0-1,-50 0 1,0 0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D5B81-AAAD-4405-B1F2-158F6143994C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C5E6-F555-4307-B1A7-ED71ADD9E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080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C5E6-F555-4307-B1A7-ED71ADD9EED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24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5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4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0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3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5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3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5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7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6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2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microsoft.com/office/2011/relationships/inkAction" Target="../ink/inkAction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microsoft.com/office/2011/relationships/inkAction" Target="../ink/inkAction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microsoft.com/office/2011/relationships/inkAction" Target="../ink/inkAction3.xml"/><Relationship Id="rId4" Type="http://schemas.openxmlformats.org/officeDocument/2006/relationships/hyperlink" Target="https://youtu.be/UHRjU17wYc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microsoft.com/office/2011/relationships/inkAction" Target="../ink/inkAction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3321" y="2660188"/>
            <a:ext cx="6959446" cy="1662475"/>
          </a:xfrm>
        </p:spPr>
        <p:txBody>
          <a:bodyPr>
            <a:normAutofit fontScale="90000"/>
          </a:bodyPr>
          <a:lstStyle/>
          <a:p>
            <a:r>
              <a:rPr lang="en-US" sz="3100" b="1" dirty="0" err="1">
                <a:solidFill>
                  <a:schemeClr val="tx1"/>
                </a:solidFill>
              </a:rPr>
              <a:t>Verpleegkundig</a:t>
            </a:r>
            <a:r>
              <a:rPr lang="en-US" sz="3100" b="1" dirty="0">
                <a:solidFill>
                  <a:schemeClr val="tx1"/>
                </a:solidFill>
              </a:rPr>
              <a:t> </a:t>
            </a:r>
            <a:r>
              <a:rPr lang="en-US" sz="3100" b="1" dirty="0" err="1">
                <a:solidFill>
                  <a:schemeClr val="tx1"/>
                </a:solidFill>
              </a:rPr>
              <a:t>rekenen</a:t>
            </a:r>
            <a:br>
              <a:rPr lang="en-US" sz="3100" b="1" dirty="0">
                <a:solidFill>
                  <a:schemeClr val="tx1"/>
                </a:solidFill>
                <a:cs typeface="Calibri Light"/>
              </a:rPr>
            </a:br>
            <a:br>
              <a:rPr lang="en-US" sz="3100" b="1" dirty="0">
                <a:solidFill>
                  <a:schemeClr val="tx1"/>
                </a:solidFill>
                <a:cs typeface="Calibri Light"/>
              </a:rPr>
            </a:br>
            <a:r>
              <a:rPr lang="en-US" sz="3100" b="1" dirty="0" err="1">
                <a:solidFill>
                  <a:schemeClr val="tx1"/>
                </a:solidFill>
              </a:rPr>
              <a:t>Boek</a:t>
            </a:r>
            <a:r>
              <a:rPr lang="en-US" sz="3100" dirty="0">
                <a:solidFill>
                  <a:schemeClr val="tx1"/>
                </a:solidFill>
              </a:rPr>
              <a:t>: </a:t>
            </a:r>
            <a:r>
              <a:rPr lang="en-US" sz="3100" dirty="0" err="1">
                <a:solidFill>
                  <a:schemeClr val="tx1"/>
                </a:solidFill>
              </a:rPr>
              <a:t>Rekenen</a:t>
            </a:r>
            <a:r>
              <a:rPr lang="en-US" sz="3100" dirty="0">
                <a:solidFill>
                  <a:schemeClr val="tx1"/>
                </a:solidFill>
              </a:rPr>
              <a:t> in de </a:t>
            </a:r>
            <a:r>
              <a:rPr lang="en-US" sz="3100" dirty="0" err="1">
                <a:solidFill>
                  <a:schemeClr val="tx1"/>
                </a:solidFill>
              </a:rPr>
              <a:t>gezondheidszorg</a:t>
            </a:r>
            <a:r>
              <a:rPr lang="en-US" sz="3100" dirty="0">
                <a:solidFill>
                  <a:schemeClr val="tx1"/>
                </a:solidFill>
              </a:rPr>
              <a:t> </a:t>
            </a:r>
            <a:br>
              <a:rPr lang="en-US" sz="3100" dirty="0">
                <a:solidFill>
                  <a:schemeClr val="tx1"/>
                </a:solidFill>
              </a:rPr>
            </a:b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3100" dirty="0" err="1">
                <a:solidFill>
                  <a:schemeClr val="tx1"/>
                </a:solidFill>
              </a:rPr>
              <a:t>Hoofdstuk</a:t>
            </a:r>
            <a:r>
              <a:rPr lang="en-US" sz="3100" dirty="0">
                <a:solidFill>
                  <a:schemeClr val="tx1"/>
                </a:solidFill>
              </a:rPr>
              <a:t> 7.2</a:t>
            </a:r>
            <a:r>
              <a:rPr lang="en-US" sz="3100" dirty="0">
                <a:solidFill>
                  <a:schemeClr val="tx1"/>
                </a:solidFill>
                <a:ea typeface="+mj-lt"/>
                <a:cs typeface="+mj-lt"/>
              </a:rPr>
              <a:t> </a:t>
            </a:r>
            <a:r>
              <a:rPr lang="en-US" sz="3100" dirty="0" err="1">
                <a:solidFill>
                  <a:schemeClr val="tx1"/>
                </a:solidFill>
                <a:ea typeface="+mj-lt"/>
                <a:cs typeface="+mj-lt"/>
              </a:rPr>
              <a:t>Procenten</a:t>
            </a:r>
            <a:r>
              <a:rPr lang="en-US" sz="3100" dirty="0">
                <a:solidFill>
                  <a:schemeClr val="tx1"/>
                </a:solidFill>
                <a:ea typeface="+mj-lt"/>
                <a:cs typeface="+mj-lt"/>
              </a:rPr>
              <a:t> %</a:t>
            </a:r>
            <a:br>
              <a:rPr lang="en-US" sz="2600" dirty="0"/>
            </a:br>
            <a:endParaRPr lang="en-US" sz="2600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71D26E7-F82E-46B8-8242-B37AA0C6EB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16"/>
    </mc:Choice>
    <mc:Fallback>
      <p:transition spd="slow" advTm="18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7705A-732D-455B-B785-02692529A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Procenten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EF6AC9-E584-43BC-A3C5-C7C1FD1A2C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H7.2.2</a:t>
            </a:r>
          </a:p>
        </p:txBody>
      </p:sp>
    </p:spTree>
    <p:extLst>
      <p:ext uri="{BB962C8B-B14F-4D97-AF65-F5344CB8AC3E}">
        <p14:creationId xmlns:p14="http://schemas.microsoft.com/office/powerpoint/2010/main" val="138070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3140E-8D9E-441F-87C9-FE2BB7A5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Procenten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E79AB6-1529-47D7-BC54-3FE44DFB6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 de concentratie in % is gegeven , kun je dit het beste eerst omrekenen naar mg/ml</a:t>
            </a:r>
          </a:p>
          <a:p>
            <a:r>
              <a:rPr lang="nl-NL" dirty="0"/>
              <a:t>Hoe doe je dit:</a:t>
            </a:r>
          </a:p>
          <a:p>
            <a:r>
              <a:rPr lang="nl-NL" dirty="0"/>
              <a:t>…..% x 10 = …. Mg/ml</a:t>
            </a:r>
          </a:p>
          <a:p>
            <a:r>
              <a:rPr lang="nl-NL" dirty="0"/>
              <a:t>Bv. Oplossing van 7% moet je omrekenen naar mg/ml</a:t>
            </a:r>
            <a:br>
              <a:rPr lang="nl-NL" dirty="0"/>
            </a:br>
            <a:r>
              <a:rPr lang="nl-NL" dirty="0"/>
              <a:t>7% x 10 = 70 mg/ml</a:t>
            </a:r>
          </a:p>
          <a:p>
            <a:endParaRPr lang="nl-NL" dirty="0"/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4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46F46721-740E-4EF7-AAAE-F5CB1528409A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406120" y="2192040"/>
              <a:ext cx="4219920" cy="2164320"/>
            </p14:xfrm>
          </p:contentPart>
        </mc:Choice>
        <mc:Fallback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46F46721-740E-4EF7-AAAE-F5CB152840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0280" y="2128680"/>
                <a:ext cx="4251240" cy="22910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F8BA430-7C69-4333-8BD7-01543F9F37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7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055"/>
    </mc:Choice>
    <mc:Fallback>
      <p:transition spd="slow" advTm="51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10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12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B82C3EC-B093-4E54-B28C-9F4EBFF8C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tx2"/>
                </a:solidFill>
              </a:rPr>
              <a:t>Rekenen met concentraties</a:t>
            </a: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2E6FC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AC292E9-CEB6-4F41-A2FC-8D34ABC71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15" y="1379054"/>
            <a:ext cx="5641848" cy="4081791"/>
          </a:xfrm>
          <a:prstGeom prst="rect">
            <a:avLst/>
          </a:prstGeom>
          <a:ln w="12700">
            <a:noFill/>
          </a:ln>
        </p:spPr>
      </p:pic>
      <p:sp>
        <p:nvSpPr>
          <p:cNvPr id="41" name="Content Placeholder 7">
            <a:extLst>
              <a:ext uri="{FF2B5EF4-FFF2-40B4-BE49-F238E27FC236}">
                <a16:creationId xmlns:a16="http://schemas.microsoft.com/office/drawing/2014/main" id="{8CEAF500-09BD-4FF7-8EEF-1414A47B5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817" y="2338388"/>
            <a:ext cx="4398558" cy="367823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Clr>
                <a:srgbClr val="FEC567"/>
              </a:buClr>
              <a:buNone/>
            </a:pPr>
            <a:r>
              <a:rPr lang="nl-NL" dirty="0"/>
              <a:t>Op dit doosje staat 2% oplossing</a:t>
            </a:r>
          </a:p>
          <a:p>
            <a:pPr marL="0" indent="0">
              <a:lnSpc>
                <a:spcPct val="110000"/>
              </a:lnSpc>
              <a:buClr>
                <a:srgbClr val="FEC567"/>
              </a:buClr>
              <a:buNone/>
            </a:pPr>
            <a:endParaRPr lang="nl-NL" dirty="0"/>
          </a:p>
          <a:p>
            <a:pPr marL="0" indent="0">
              <a:lnSpc>
                <a:spcPct val="110000"/>
              </a:lnSpc>
              <a:buClr>
                <a:srgbClr val="FEC567"/>
              </a:buClr>
              <a:buNone/>
            </a:pPr>
            <a:r>
              <a:rPr lang="nl-NL" dirty="0"/>
              <a:t>Dat wil zeggen 2% x 10 = 20 mg/ml</a:t>
            </a:r>
          </a:p>
          <a:p>
            <a:pPr marL="0" indent="0">
              <a:lnSpc>
                <a:spcPct val="110000"/>
              </a:lnSpc>
              <a:buClr>
                <a:srgbClr val="FEC567"/>
              </a:buClr>
              <a:buNone/>
            </a:pPr>
            <a:r>
              <a:rPr lang="nl-NL" dirty="0"/>
              <a:t>Dus 20 mg medicatie in 1 ml opgelost</a:t>
            </a:r>
          </a:p>
          <a:p>
            <a:pPr>
              <a:buClr>
                <a:srgbClr val="2E6FC4"/>
              </a:buClr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F5B07905-07BF-4EDF-9B2E-13836B247483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9013680" y="3214800"/>
              <a:ext cx="2164680" cy="1388160"/>
            </p14:xfrm>
          </p:contentPart>
        </mc:Choice>
        <mc:Fallback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F5B07905-07BF-4EDF-9B2E-13836B2474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97840" y="3151440"/>
                <a:ext cx="2196000" cy="151488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8DDEC8C1-A871-4678-8DF3-644BDDA2B0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54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68"/>
    </mc:Choice>
    <mc:Fallback>
      <p:transition spd="slow" advTm="30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3140E-8D9E-441F-87C9-FE2BB7A5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Promillage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E79AB6-1529-47D7-BC54-3FE44DFB6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 de concentratie in ‰ is gegeven, is de berekening:  </a:t>
            </a:r>
          </a:p>
          <a:p>
            <a:r>
              <a:rPr lang="nl-NL" dirty="0"/>
              <a:t>Hoe doe je dit:</a:t>
            </a:r>
          </a:p>
          <a:p>
            <a:r>
              <a:rPr lang="nl-NL" dirty="0"/>
              <a:t>…..‰ x 100 = …. Mg/ml</a:t>
            </a:r>
          </a:p>
          <a:p>
            <a:r>
              <a:rPr lang="nl-NL" dirty="0"/>
              <a:t>Bv. Oplossing van 7‰ moet je omrekenen naar mg/ml</a:t>
            </a:r>
            <a:br>
              <a:rPr lang="nl-NL" dirty="0"/>
            </a:br>
            <a:r>
              <a:rPr lang="nl-NL" dirty="0"/>
              <a:t>7‰ x 10 = 700 mg/ml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009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9B238A-C908-44C2-9945-1D6359B96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l"/>
            <a:r>
              <a:rPr lang="en-US" sz="3100" dirty="0" err="1">
                <a:solidFill>
                  <a:schemeClr val="tx1"/>
                </a:solidFill>
              </a:rPr>
              <a:t>Uitleg</a:t>
            </a:r>
            <a:r>
              <a:rPr lang="en-US" sz="3100" dirty="0">
                <a:solidFill>
                  <a:schemeClr val="tx1"/>
                </a:solidFill>
              </a:rPr>
              <a:t> van </a:t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3100" dirty="0" err="1">
                <a:solidFill>
                  <a:schemeClr val="tx1"/>
                </a:solidFill>
              </a:rPr>
              <a:t>meester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en-US" sz="3100" dirty="0" err="1">
                <a:solidFill>
                  <a:schemeClr val="tx1"/>
                </a:solidFill>
              </a:rPr>
              <a:t>Megens</a:t>
            </a:r>
            <a:br>
              <a:rPr lang="en-US" sz="3100" dirty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28137B-4B8E-438F-B1CB-1B8605C38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660" y="695539"/>
            <a:ext cx="5511800" cy="41712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https://youtu.be/UHRjU17wYc0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Sterkte</a:t>
            </a:r>
            <a:r>
              <a:rPr lang="en-US" dirty="0"/>
              <a:t> is </a:t>
            </a:r>
            <a:r>
              <a:rPr lang="en-US" dirty="0" err="1"/>
              <a:t>aangegeven</a:t>
            </a:r>
            <a:r>
              <a:rPr lang="en-US" dirty="0"/>
              <a:t> in:</a:t>
            </a:r>
          </a:p>
          <a:p>
            <a:pPr marL="0"/>
            <a:r>
              <a:rPr lang="en-US" dirty="0" err="1"/>
              <a:t>procenten</a:t>
            </a:r>
            <a:r>
              <a:rPr lang="en-US" dirty="0"/>
              <a:t> (</a:t>
            </a:r>
            <a:r>
              <a:rPr lang="en-US" dirty="0" err="1"/>
              <a:t>altijd</a:t>
            </a:r>
            <a:r>
              <a:rPr lang="en-US" dirty="0"/>
              <a:t> x 10)</a:t>
            </a:r>
          </a:p>
          <a:p>
            <a:pPr marL="0"/>
            <a:r>
              <a:rPr lang="en-US" dirty="0" err="1"/>
              <a:t>Promillage</a:t>
            </a:r>
            <a:r>
              <a:rPr lang="en-US" dirty="0"/>
              <a:t> (</a:t>
            </a:r>
            <a:r>
              <a:rPr lang="en-US" dirty="0" err="1"/>
              <a:t>altijd</a:t>
            </a:r>
            <a:r>
              <a:rPr lang="en-US" dirty="0"/>
              <a:t> x 100)</a:t>
            </a:r>
          </a:p>
          <a:p>
            <a:pPr marL="0"/>
            <a:r>
              <a:rPr lang="en-US" dirty="0"/>
              <a:t>per </a:t>
            </a:r>
            <a:r>
              <a:rPr lang="en-US" dirty="0" err="1"/>
              <a:t>aantal</a:t>
            </a:r>
            <a:r>
              <a:rPr lang="en-US" dirty="0"/>
              <a:t> ml </a:t>
            </a:r>
            <a:br>
              <a:rPr lang="en-US" dirty="0"/>
            </a:br>
            <a:r>
              <a:rPr lang="en-US" dirty="0"/>
              <a:t>     </a:t>
            </a:r>
          </a:p>
          <a:p>
            <a:pPr marL="0"/>
            <a:r>
              <a:rPr lang="en-US" dirty="0"/>
              <a:t>10 mg/5 ml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EC0C0B19-D771-4913-827D-325556794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518705"/>
              </p:ext>
            </p:extLst>
          </p:nvPr>
        </p:nvGraphicFramePr>
        <p:xfrm>
          <a:off x="6413684" y="4526767"/>
          <a:ext cx="339725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625">
                  <a:extLst>
                    <a:ext uri="{9D8B030D-6E8A-4147-A177-3AD203B41FA5}">
                      <a16:colId xmlns:a16="http://schemas.microsoft.com/office/drawing/2014/main" val="460695073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946417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824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65375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35" name="Inkt 34">
                <a:extLst>
                  <a:ext uri="{FF2B5EF4-FFF2-40B4-BE49-F238E27FC236}">
                    <a16:creationId xmlns:a16="http://schemas.microsoft.com/office/drawing/2014/main" id="{5CE9098D-8168-4C5D-B81C-531F3CAE77E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643720" y="2630160"/>
              <a:ext cx="3178440" cy="3087000"/>
            </p14:xfrm>
          </p:contentPart>
        </mc:Choice>
        <mc:Fallback>
          <p:pic>
            <p:nvPicPr>
              <p:cNvPr id="35" name="Inkt 34">
                <a:extLst>
                  <a:ext uri="{FF2B5EF4-FFF2-40B4-BE49-F238E27FC236}">
                    <a16:creationId xmlns:a16="http://schemas.microsoft.com/office/drawing/2014/main" id="{5CE9098D-8168-4C5D-B81C-531F3CAE77E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34360" y="2566800"/>
                <a:ext cx="3203640" cy="3159720"/>
              </a:xfrm>
              <a:prstGeom prst="rect">
                <a:avLst/>
              </a:prstGeom>
            </p:spPr>
          </p:pic>
        </mc:Fallback>
      </mc:AlternateContent>
      <p:pic>
        <p:nvPicPr>
          <p:cNvPr id="37" name="Audio 36">
            <a:hlinkClick r:id="" action="ppaction://media"/>
            <a:extLst>
              <a:ext uri="{FF2B5EF4-FFF2-40B4-BE49-F238E27FC236}">
                <a16:creationId xmlns:a16="http://schemas.microsoft.com/office/drawing/2014/main" id="{E0C4A5D4-CBF1-4DC3-B373-4A96E9B2E7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7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055"/>
    </mc:Choice>
    <mc:Fallback>
      <p:transition spd="slow" advTm="76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73403C-037F-4329-A7B2-81B34D48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Nu </a:t>
            </a:r>
            <a:r>
              <a:rPr lang="nl-NL" i="1" dirty="0"/>
              <a:t>andersom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berekenen van </a:t>
            </a:r>
            <a:br>
              <a:rPr lang="nl-NL" dirty="0"/>
            </a:br>
            <a:r>
              <a:rPr lang="nl-NL" dirty="0"/>
              <a:t>mg/ml naar</a:t>
            </a:r>
            <a:br>
              <a:rPr lang="nl-NL" dirty="0"/>
            </a:br>
            <a:r>
              <a:rPr lang="nl-NL" dirty="0"/>
              <a:t>procenten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9B50D7-A46B-44BC-BF78-82075F287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Berekening van % naar mg/ml omrekenen, dan deed je</a:t>
            </a:r>
          </a:p>
          <a:p>
            <a:r>
              <a:rPr lang="nl-NL" dirty="0"/>
              <a:t>….% keer 10 = ….mg/ml</a:t>
            </a:r>
          </a:p>
          <a:p>
            <a:r>
              <a:rPr lang="nl-NL" dirty="0"/>
              <a:t>Bv. 5% </a:t>
            </a:r>
            <a:r>
              <a:rPr lang="nl-NL" dirty="0">
                <a:sym typeface="Wingdings" panose="05000000000000000000" pitchFamily="2" charset="2"/>
              </a:rPr>
              <a:t> 5% keer 10 = 50 mg/ml</a:t>
            </a:r>
            <a:endParaRPr lang="nl-NL" dirty="0"/>
          </a:p>
          <a:p>
            <a:endParaRPr lang="nl-NL" dirty="0"/>
          </a:p>
          <a:p>
            <a:r>
              <a:rPr lang="nl-NL" dirty="0"/>
              <a:t>Nu moet het andersom: van mg/ml naar %:</a:t>
            </a:r>
          </a:p>
          <a:p>
            <a:r>
              <a:rPr lang="nl-NL" dirty="0"/>
              <a:t>Dan moet je delen. (delen is tegenoverstelde van keer)</a:t>
            </a:r>
          </a:p>
          <a:p>
            <a:r>
              <a:rPr lang="nl-NL" dirty="0"/>
              <a:t>…. mg delen door 10 = …..%</a:t>
            </a:r>
          </a:p>
          <a:p>
            <a:r>
              <a:rPr lang="nl-NL" dirty="0"/>
              <a:t>Bv. 3 mg/ml </a:t>
            </a:r>
            <a:r>
              <a:rPr lang="nl-NL" dirty="0">
                <a:sym typeface="Wingdings" panose="05000000000000000000" pitchFamily="2" charset="2"/>
              </a:rPr>
              <a:t> 3 mg delen door 10 = 0,3%</a:t>
            </a:r>
            <a:endParaRPr lang="nl-NL" dirty="0"/>
          </a:p>
          <a:p>
            <a:endParaRPr lang="nl-NL" dirty="0"/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4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22D8B1B3-8F87-4444-B0B9-BFCD29A42EB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470200" y="1589040"/>
              <a:ext cx="4511880" cy="3278880"/>
            </p14:xfrm>
          </p:contentPart>
        </mc:Choice>
        <mc:Fallback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22D8B1B3-8F87-4444-B0B9-BFCD29A42E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54360" y="1525680"/>
                <a:ext cx="4543200" cy="34056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1BDB49A9-A4DB-4380-8C44-8C5C13A603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4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028"/>
    </mc:Choice>
    <mc:Fallback>
      <p:transition spd="slow" advTm="74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5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9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5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0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1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2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3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5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C2C5CA-686C-4DD7-86B0-7AF6D3031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r"/>
            <a:r>
              <a:rPr lang="en-US" sz="4400" dirty="0" err="1">
                <a:solidFill>
                  <a:schemeClr val="tx1"/>
                </a:solidFill>
              </a:rPr>
              <a:t>Zelf</a:t>
            </a:r>
            <a:r>
              <a:rPr lang="en-US" sz="4400" dirty="0">
                <a:solidFill>
                  <a:schemeClr val="tx1"/>
                </a:solidFill>
              </a:rPr>
              <a:t> aan de slag!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58E44F-6E8F-46B9-84A7-2D8CF0B6A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nl-NL" dirty="0"/>
              <a:t>Maken opdrachten H7.4:</a:t>
            </a:r>
          </a:p>
          <a:p>
            <a:r>
              <a:rPr lang="nl-NL" dirty="0"/>
              <a:t>Opdracht 1 t/m 10</a:t>
            </a:r>
            <a:br>
              <a:rPr lang="nl-NL" dirty="0"/>
            </a:br>
            <a:r>
              <a:rPr lang="nl-NL" dirty="0"/>
              <a:t>Wil je nog meer oefenen: vraag de docent</a:t>
            </a:r>
          </a:p>
          <a:p>
            <a:endParaRPr lang="nl-NL" dirty="0"/>
          </a:p>
          <a:p>
            <a:r>
              <a:rPr lang="nl-NL" dirty="0"/>
              <a:t>Doe de oefentoets op Its learning</a:t>
            </a:r>
          </a:p>
          <a:p>
            <a:endParaRPr lang="nl-NL" dirty="0"/>
          </a:p>
          <a:p>
            <a:r>
              <a:rPr lang="nl-NL" dirty="0"/>
              <a:t>Ga daarna door naar H7.3 IE </a:t>
            </a:r>
            <a:br>
              <a:rPr lang="nl-NL" dirty="0"/>
            </a:br>
            <a:r>
              <a:rPr lang="nl-NL" dirty="0"/>
              <a:t>(zie andere PP of </a:t>
            </a:r>
            <a:r>
              <a:rPr lang="nl-NL" dirty="0" err="1"/>
              <a:t>Leerpad</a:t>
            </a:r>
            <a:r>
              <a:rPr lang="nl-NL" dirty="0"/>
              <a:t> in Its learning)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3F5B710-A7E8-4987-A041-3C36DA1CA2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1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095"/>
    </mc:Choice>
    <mc:Fallback>
      <p:transition spd="slow" advTm="34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4F6C6EAEC79942A2E0227CD8A46B55" ma:contentTypeVersion="13" ma:contentTypeDescription="Een nieuw document maken." ma:contentTypeScope="" ma:versionID="14da2988eca60946e77c06ec4a9243e6">
  <xsd:schema xmlns:xsd="http://www.w3.org/2001/XMLSchema" xmlns:xs="http://www.w3.org/2001/XMLSchema" xmlns:p="http://schemas.microsoft.com/office/2006/metadata/properties" xmlns:ns2="fb6cc1e8-d674-4a48-b6a5-f9d9458480f8" xmlns:ns3="09091a8f-1b73-4412-8f8c-98187682eae7" targetNamespace="http://schemas.microsoft.com/office/2006/metadata/properties" ma:root="true" ma:fieldsID="96f95b150e85690056560e3121b56401" ns2:_="" ns3:_="">
    <xsd:import namespace="fb6cc1e8-d674-4a48-b6a5-f9d9458480f8"/>
    <xsd:import namespace="09091a8f-1b73-4412-8f8c-98187682ea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_Flow_SignoffStatu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c1e8-d674-4a48-b6a5-f9d9458480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_Flow_SignoffStatus" ma:index="15" nillable="true" ma:displayName="Afmeldingsstatus" ma:internalName="_x0024_Resources_x003a_core_x002c_Signoff_Status_x003b_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91a8f-1b73-4412-8f8c-98187682eae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b6cc1e8-d674-4a48-b6a5-f9d9458480f8" xsi:nil="true"/>
  </documentManagement>
</p:properties>
</file>

<file path=customXml/itemProps1.xml><?xml version="1.0" encoding="utf-8"?>
<ds:datastoreItem xmlns:ds="http://schemas.openxmlformats.org/officeDocument/2006/customXml" ds:itemID="{E54ACA7E-FDEE-4C5B-B5DC-3A91F9D126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80D832-2754-4B9A-94B5-236FED616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cc1e8-d674-4a48-b6a5-f9d9458480f8"/>
    <ds:schemaRef ds:uri="09091a8f-1b73-4412-8f8c-98187682ea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767080-1A97-4295-A390-6454BCE83CB2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09091a8f-1b73-4412-8f8c-98187682eae7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fb6cc1e8-d674-4a48-b6a5-f9d9458480f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218</TotalTime>
  <Words>155</Words>
  <Application>Microsoft Office PowerPoint</Application>
  <PresentationFormat>Breedbeeld</PresentationFormat>
  <Paragraphs>48</Paragraphs>
  <Slides>8</Slides>
  <Notes>1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Rockwell</vt:lpstr>
      <vt:lpstr>Wingdings</vt:lpstr>
      <vt:lpstr>Atlas</vt:lpstr>
      <vt:lpstr>Verpleegkundig rekenen  Boek: Rekenen in de gezondheidszorg   Hoofdstuk 7.2 Procenten % </vt:lpstr>
      <vt:lpstr>Procenten</vt:lpstr>
      <vt:lpstr>Procenten</vt:lpstr>
      <vt:lpstr>Rekenen met concentraties</vt:lpstr>
      <vt:lpstr>Promillage</vt:lpstr>
      <vt:lpstr>Uitleg van  meester Megens </vt:lpstr>
      <vt:lpstr>Nu andersom: berekenen van  mg/ml naar procenten</vt:lpstr>
      <vt:lpstr>Zelf aan de slag!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Esther Scheltens - Flink</cp:lastModifiedBy>
  <cp:revision>476</cp:revision>
  <dcterms:created xsi:type="dcterms:W3CDTF">2015-12-01T21:32:24Z</dcterms:created>
  <dcterms:modified xsi:type="dcterms:W3CDTF">2020-05-04T13:25:27Z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0x010100804F6C6EAEC79942A2E0227CD8A46B55</vt:lpwstr>
  </property>
</Properties>
</file>